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23" r:id="rId2"/>
    <p:sldId id="351" r:id="rId3"/>
    <p:sldId id="352" r:id="rId4"/>
    <p:sldId id="336"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71" r:id="rId22"/>
    <p:sldId id="370" r:id="rId23"/>
    <p:sldId id="369" r:id="rId24"/>
    <p:sldId id="372" r:id="rId25"/>
    <p:sldId id="373" r:id="rId26"/>
    <p:sldId id="374" r:id="rId27"/>
    <p:sldId id="375" r:id="rId28"/>
    <p:sldId id="376" r:id="rId29"/>
    <p:sldId id="378" r:id="rId30"/>
    <p:sldId id="377" r:id="rId31"/>
    <p:sldId id="379" r:id="rId32"/>
    <p:sldId id="380" r:id="rId33"/>
    <p:sldId id="381" r:id="rId34"/>
    <p:sldId id="382" r:id="rId35"/>
    <p:sldId id="383" r:id="rId36"/>
    <p:sldId id="384" r:id="rId37"/>
    <p:sldId id="385" r:id="rId38"/>
    <p:sldId id="386" r:id="rId39"/>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0099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899FE-7DF6-4AE4-B07D-8CA96EC5D9D4}" v="2" dt="2019-07-02T12:58:37.685"/>
    <p1510:client id="{FFC99502-2E2D-44B4-902A-011AFF9B5AED}" v="1402" dt="2019-07-02T14:24:41.919"/>
  </p1510:revLst>
</p1510:revInfo>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021" autoAdjust="0"/>
  </p:normalViewPr>
  <p:slideViewPr>
    <p:cSldViewPr snapToGrid="0">
      <p:cViewPr varScale="1">
        <p:scale>
          <a:sx n="108" d="100"/>
          <a:sy n="108" d="100"/>
        </p:scale>
        <p:origin x="1758" y="11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ersson rodriguez" userId="4270abc43360f657" providerId="Windows Live" clId="Web-{FFC99502-2E2D-44B4-902A-011AFF9B5AED}"/>
    <pc:docChg chg="delSld modSld">
      <pc:chgData name="jefersson rodriguez" userId="4270abc43360f657" providerId="Windows Live" clId="Web-{FFC99502-2E2D-44B4-902A-011AFF9B5AED}" dt="2019-07-02T14:24:41.919" v="1408" actId="20577"/>
      <pc:docMkLst>
        <pc:docMk/>
      </pc:docMkLst>
      <pc:sldChg chg="del">
        <pc:chgData name="jefersson rodriguez" userId="4270abc43360f657" providerId="Windows Live" clId="Web-{FFC99502-2E2D-44B4-902A-011AFF9B5AED}" dt="2019-07-02T13:48:02.943" v="0"/>
        <pc:sldMkLst>
          <pc:docMk/>
          <pc:sldMk cId="3917164134" sldId="340"/>
        </pc:sldMkLst>
      </pc:sldChg>
      <pc:sldChg chg="addSp delSp modSp">
        <pc:chgData name="jefersson rodriguez" userId="4270abc43360f657" providerId="Windows Live" clId="Web-{FFC99502-2E2D-44B4-902A-011AFF9B5AED}" dt="2019-07-02T14:24:41.919" v="1407" actId="20577"/>
        <pc:sldMkLst>
          <pc:docMk/>
          <pc:sldMk cId="1475549510" sldId="341"/>
        </pc:sldMkLst>
        <pc:spChg chg="del mod">
          <ac:chgData name="jefersson rodriguez" userId="4270abc43360f657" providerId="Windows Live" clId="Web-{FFC99502-2E2D-44B4-902A-011AFF9B5AED}" dt="2019-07-02T14:15:38.570" v="1003"/>
          <ac:spMkLst>
            <pc:docMk/>
            <pc:sldMk cId="1475549510" sldId="341"/>
            <ac:spMk id="3" creationId="{E232918A-19E6-4AE1-8967-D9A5A0C24A21}"/>
          </ac:spMkLst>
        </pc:spChg>
        <pc:spChg chg="add del">
          <ac:chgData name="jefersson rodriguez" userId="4270abc43360f657" providerId="Windows Live" clId="Web-{FFC99502-2E2D-44B4-902A-011AFF9B5AED}" dt="2019-07-02T14:18:11.638" v="1042"/>
          <ac:spMkLst>
            <pc:docMk/>
            <pc:sldMk cId="1475549510" sldId="341"/>
            <ac:spMk id="5" creationId="{105E1A3A-2A8A-4E0A-961C-21ECEB565B65}"/>
          </ac:spMkLst>
        </pc:spChg>
        <pc:spChg chg="add mod">
          <ac:chgData name="jefersson rodriguez" userId="4270abc43360f657" providerId="Windows Live" clId="Web-{FFC99502-2E2D-44B4-902A-011AFF9B5AED}" dt="2019-07-02T14:24:41.919" v="1407" actId="20577"/>
          <ac:spMkLst>
            <pc:docMk/>
            <pc:sldMk cId="1475549510" sldId="341"/>
            <ac:spMk id="7" creationId="{B0F83BFB-06E3-4ED8-9293-97856D548E31}"/>
          </ac:spMkLst>
        </pc:spChg>
      </pc:sldChg>
      <pc:sldChg chg="addSp modSp">
        <pc:chgData name="jefersson rodriguez" userId="4270abc43360f657" providerId="Windows Live" clId="Web-{FFC99502-2E2D-44B4-902A-011AFF9B5AED}" dt="2019-07-02T14:17:53.919" v="1040" actId="14100"/>
        <pc:sldMkLst>
          <pc:docMk/>
          <pc:sldMk cId="1675591429" sldId="342"/>
        </pc:sldMkLst>
        <pc:spChg chg="mod">
          <ac:chgData name="jefersson rodriguez" userId="4270abc43360f657" providerId="Windows Live" clId="Web-{FFC99502-2E2D-44B4-902A-011AFF9B5AED}" dt="2019-07-02T14:15:18.960" v="1002" actId="1076"/>
          <ac:spMkLst>
            <pc:docMk/>
            <pc:sldMk cId="1675591429" sldId="342"/>
            <ac:spMk id="4" creationId="{7C47F6CA-92B9-4C8E-8C47-744D56924959}"/>
          </ac:spMkLst>
        </pc:spChg>
        <pc:spChg chg="add mod">
          <ac:chgData name="jefersson rodriguez" userId="4270abc43360f657" providerId="Windows Live" clId="Web-{FFC99502-2E2D-44B4-902A-011AFF9B5AED}" dt="2019-07-02T14:17:53.919" v="1040" actId="14100"/>
          <ac:spMkLst>
            <pc:docMk/>
            <pc:sldMk cId="1675591429" sldId="342"/>
            <ac:spMk id="6" creationId="{52868B8F-BAB0-402C-9DB6-1108CF1AFA73}"/>
          </ac:spMkLst>
        </pc:spChg>
        <pc:picChg chg="mod">
          <ac:chgData name="jefersson rodriguez" userId="4270abc43360f657" providerId="Windows Live" clId="Web-{FFC99502-2E2D-44B4-902A-011AFF9B5AED}" dt="2019-07-02T14:17:49.341" v="1039" actId="1076"/>
          <ac:picMkLst>
            <pc:docMk/>
            <pc:sldMk cId="1675591429" sldId="342"/>
            <ac:picMk id="2" creationId="{869CEB2E-C3B5-4368-802C-B9B029CE4D15}"/>
          </ac:picMkLst>
        </pc:picChg>
      </pc:sldChg>
    </pc:docChg>
  </pc:docChgLst>
  <pc:docChgLst>
    <pc:chgData name="jefersson rodriguez" userId="4270abc43360f657" providerId="Windows Live" clId="Web-{DE6C7C13-0A2D-4C62-A5ED-A105CA1C2083}"/>
    <pc:docChg chg="addSld delSld modSld">
      <pc:chgData name="jefersson rodriguez" userId="4270abc43360f657" providerId="Windows Live" clId="Web-{DE6C7C13-0A2D-4C62-A5ED-A105CA1C2083}" dt="2019-07-02T04:58:14.580" v="629" actId="1076"/>
      <pc:docMkLst>
        <pc:docMk/>
      </pc:docMkLst>
      <pc:sldChg chg="addSp modSp">
        <pc:chgData name="jefersson rodriguez" userId="4270abc43360f657" providerId="Windows Live" clId="Web-{DE6C7C13-0A2D-4C62-A5ED-A105CA1C2083}" dt="2019-07-02T04:31:02.194" v="66" actId="20577"/>
        <pc:sldMkLst>
          <pc:docMk/>
          <pc:sldMk cId="1647410458" sldId="336"/>
        </pc:sldMkLst>
        <pc:spChg chg="add mod">
          <ac:chgData name="jefersson rodriguez" userId="4270abc43360f657" providerId="Windows Live" clId="Web-{DE6C7C13-0A2D-4C62-A5ED-A105CA1C2083}" dt="2019-07-02T04:30:18.209" v="55" actId="1076"/>
          <ac:spMkLst>
            <pc:docMk/>
            <pc:sldMk cId="1647410458" sldId="336"/>
            <ac:spMk id="3" creationId="{B905420C-D30F-49FA-B61F-52E50133B144}"/>
          </ac:spMkLst>
        </pc:spChg>
        <pc:spChg chg="add mod">
          <ac:chgData name="jefersson rodriguez" userId="4270abc43360f657" providerId="Windows Live" clId="Web-{DE6C7C13-0A2D-4C62-A5ED-A105CA1C2083}" dt="2019-07-02T04:31:02.194" v="66" actId="20577"/>
          <ac:spMkLst>
            <pc:docMk/>
            <pc:sldMk cId="1647410458" sldId="336"/>
            <ac:spMk id="4" creationId="{5300DD19-E52C-4AF2-862E-82428ABEEAF0}"/>
          </ac:spMkLst>
        </pc:spChg>
        <pc:picChg chg="add mod">
          <ac:chgData name="jefersson rodriguez" userId="4270abc43360f657" providerId="Windows Live" clId="Web-{DE6C7C13-0A2D-4C62-A5ED-A105CA1C2083}" dt="2019-07-02T04:29:26.318" v="40" actId="1076"/>
          <ac:picMkLst>
            <pc:docMk/>
            <pc:sldMk cId="1647410458" sldId="336"/>
            <ac:picMk id="2" creationId="{2AD1A1F3-D422-4FF5-B491-362FBBD3ABF3}"/>
          </ac:picMkLst>
        </pc:picChg>
      </pc:sldChg>
      <pc:sldChg chg="addSp modSp">
        <pc:chgData name="jefersson rodriguez" userId="4270abc43360f657" providerId="Windows Live" clId="Web-{DE6C7C13-0A2D-4C62-A5ED-A105CA1C2083}" dt="2019-07-02T04:28:32.896" v="32" actId="20577"/>
        <pc:sldMkLst>
          <pc:docMk/>
          <pc:sldMk cId="2070518114" sldId="337"/>
        </pc:sldMkLst>
        <pc:spChg chg="add mod">
          <ac:chgData name="jefersson rodriguez" userId="4270abc43360f657" providerId="Windows Live" clId="Web-{DE6C7C13-0A2D-4C62-A5ED-A105CA1C2083}" dt="2019-07-02T04:28:26.459" v="30" actId="14100"/>
          <ac:spMkLst>
            <pc:docMk/>
            <pc:sldMk cId="2070518114" sldId="337"/>
            <ac:spMk id="3" creationId="{045C5358-6339-480B-9799-ECA345A862BC}"/>
          </ac:spMkLst>
        </pc:spChg>
        <pc:spChg chg="add mod">
          <ac:chgData name="jefersson rodriguez" userId="4270abc43360f657" providerId="Windows Live" clId="Web-{DE6C7C13-0A2D-4C62-A5ED-A105CA1C2083}" dt="2019-07-02T04:28:32.896" v="32" actId="20577"/>
          <ac:spMkLst>
            <pc:docMk/>
            <pc:sldMk cId="2070518114" sldId="337"/>
            <ac:spMk id="4" creationId="{81F6F7F1-9F09-4D35-B2F0-8A6E711ABE56}"/>
          </ac:spMkLst>
        </pc:spChg>
        <pc:picChg chg="add mod">
          <ac:chgData name="jefersson rodriguez" userId="4270abc43360f657" providerId="Windows Live" clId="Web-{DE6C7C13-0A2D-4C62-A5ED-A105CA1C2083}" dt="2019-07-02T04:24:37.676" v="2" actId="1076"/>
          <ac:picMkLst>
            <pc:docMk/>
            <pc:sldMk cId="2070518114" sldId="337"/>
            <ac:picMk id="2" creationId="{37067579-3392-4E34-948C-DA64748BEF07}"/>
          </ac:picMkLst>
        </pc:picChg>
      </pc:sldChg>
      <pc:sldChg chg="addSp delSp modSp mod setBg">
        <pc:chgData name="jefersson rodriguez" userId="4270abc43360f657" providerId="Windows Live" clId="Web-{DE6C7C13-0A2D-4C62-A5ED-A105CA1C2083}" dt="2019-07-02T04:45:35.465" v="396" actId="20577"/>
        <pc:sldMkLst>
          <pc:docMk/>
          <pc:sldMk cId="3422537278" sldId="338"/>
        </pc:sldMkLst>
        <pc:spChg chg="add del mod">
          <ac:chgData name="jefersson rodriguez" userId="4270abc43360f657" providerId="Windows Live" clId="Web-{DE6C7C13-0A2D-4C62-A5ED-A105CA1C2083}" dt="2019-07-02T04:45:23.746" v="366"/>
          <ac:spMkLst>
            <pc:docMk/>
            <pc:sldMk cId="3422537278" sldId="338"/>
            <ac:spMk id="2" creationId="{58096559-C499-4906-AF74-B2D6036BD129}"/>
          </ac:spMkLst>
        </pc:spChg>
        <pc:spChg chg="add mod">
          <ac:chgData name="jefersson rodriguez" userId="4270abc43360f657" providerId="Windows Live" clId="Web-{DE6C7C13-0A2D-4C62-A5ED-A105CA1C2083}" dt="2019-07-02T04:45:35.465" v="396" actId="20577"/>
          <ac:spMkLst>
            <pc:docMk/>
            <pc:sldMk cId="3422537278" sldId="338"/>
            <ac:spMk id="7" creationId="{F3EE936B-CD8D-4592-AD7C-46B7F10D920C}"/>
          </ac:spMkLst>
        </pc:spChg>
        <pc:spChg chg="add">
          <ac:chgData name="jefersson rodriguez" userId="4270abc43360f657" providerId="Windows Live" clId="Web-{DE6C7C13-0A2D-4C62-A5ED-A105CA1C2083}" dt="2019-07-02T04:44:23.309" v="361"/>
          <ac:spMkLst>
            <pc:docMk/>
            <pc:sldMk cId="3422537278" sldId="338"/>
            <ac:spMk id="10" creationId="{35555856-9970-4BC3-9AA9-6A917F53AFBD}"/>
          </ac:spMkLst>
        </pc:spChg>
        <pc:spChg chg="add">
          <ac:chgData name="jefersson rodriguez" userId="4270abc43360f657" providerId="Windows Live" clId="Web-{DE6C7C13-0A2D-4C62-A5ED-A105CA1C2083}" dt="2019-07-02T04:44:23.309" v="361"/>
          <ac:spMkLst>
            <pc:docMk/>
            <pc:sldMk cId="3422537278" sldId="338"/>
            <ac:spMk id="14" creationId="{13722DD7-BA73-4776-93A3-94491FEF7260}"/>
          </ac:spMkLst>
        </pc:spChg>
        <pc:picChg chg="add del mod">
          <ac:chgData name="jefersson rodriguez" userId="4270abc43360f657" providerId="Windows Live" clId="Web-{DE6C7C13-0A2D-4C62-A5ED-A105CA1C2083}" dt="2019-07-02T04:44:15.402" v="358"/>
          <ac:picMkLst>
            <pc:docMk/>
            <pc:sldMk cId="3422537278" sldId="338"/>
            <ac:picMk id="3" creationId="{25AE896E-2C8F-48BB-A6A4-4E431060B9E9}"/>
          </ac:picMkLst>
        </pc:picChg>
        <pc:picChg chg="add mod">
          <ac:chgData name="jefersson rodriguez" userId="4270abc43360f657" providerId="Windows Live" clId="Web-{DE6C7C13-0A2D-4C62-A5ED-A105CA1C2083}" dt="2019-07-02T04:44:46.012" v="364" actId="1076"/>
          <ac:picMkLst>
            <pc:docMk/>
            <pc:sldMk cId="3422537278" sldId="338"/>
            <ac:picMk id="5" creationId="{CEC7D7B4-81BB-40FA-8229-AE7501897E97}"/>
          </ac:picMkLst>
        </pc:picChg>
        <pc:picChg chg="add">
          <ac:chgData name="jefersson rodriguez" userId="4270abc43360f657" providerId="Windows Live" clId="Web-{DE6C7C13-0A2D-4C62-A5ED-A105CA1C2083}" dt="2019-07-02T04:44:23.309" v="361"/>
          <ac:picMkLst>
            <pc:docMk/>
            <pc:sldMk cId="3422537278" sldId="338"/>
            <ac:picMk id="12" creationId="{7F487851-BFAF-46D8-A1ED-50CAD6E46F59}"/>
          </ac:picMkLst>
        </pc:picChg>
      </pc:sldChg>
      <pc:sldChg chg="add del replId">
        <pc:chgData name="jefersson rodriguez" userId="4270abc43360f657" providerId="Windows Live" clId="Web-{DE6C7C13-0A2D-4C62-A5ED-A105CA1C2083}" dt="2019-07-02T04:29:12.053" v="35"/>
        <pc:sldMkLst>
          <pc:docMk/>
          <pc:sldMk cId="1202963480" sldId="339"/>
        </pc:sldMkLst>
      </pc:sldChg>
      <pc:sldChg chg="addSp delSp modSp add replId">
        <pc:chgData name="jefersson rodriguez" userId="4270abc43360f657" providerId="Windows Live" clId="Web-{DE6C7C13-0A2D-4C62-A5ED-A105CA1C2083}" dt="2019-07-02T04:33:34.757" v="146" actId="20577"/>
        <pc:sldMkLst>
          <pc:docMk/>
          <pc:sldMk cId="3177226838" sldId="339"/>
        </pc:sldMkLst>
        <pc:spChg chg="mod">
          <ac:chgData name="jefersson rodriguez" userId="4270abc43360f657" providerId="Windows Live" clId="Web-{DE6C7C13-0A2D-4C62-A5ED-A105CA1C2083}" dt="2019-07-02T04:32:41.320" v="104" actId="20577"/>
          <ac:spMkLst>
            <pc:docMk/>
            <pc:sldMk cId="3177226838" sldId="339"/>
            <ac:spMk id="3" creationId="{B905420C-D30F-49FA-B61F-52E50133B144}"/>
          </ac:spMkLst>
        </pc:spChg>
        <pc:spChg chg="del">
          <ac:chgData name="jefersson rodriguez" userId="4270abc43360f657" providerId="Windows Live" clId="Web-{DE6C7C13-0A2D-4C62-A5ED-A105CA1C2083}" dt="2019-07-02T04:31:23.991" v="71"/>
          <ac:spMkLst>
            <pc:docMk/>
            <pc:sldMk cId="3177226838" sldId="339"/>
            <ac:spMk id="4" creationId="{5300DD19-E52C-4AF2-862E-82428ABEEAF0}"/>
          </ac:spMkLst>
        </pc:spChg>
        <pc:spChg chg="add mod">
          <ac:chgData name="jefersson rodriguez" userId="4270abc43360f657" providerId="Windows Live" clId="Web-{DE6C7C13-0A2D-4C62-A5ED-A105CA1C2083}" dt="2019-07-02T04:32:08.085" v="93" actId="20577"/>
          <ac:spMkLst>
            <pc:docMk/>
            <pc:sldMk cId="3177226838" sldId="339"/>
            <ac:spMk id="6" creationId="{BFD5E4CB-7EE2-4F9A-8A4D-C3D5A30E3BEC}"/>
          </ac:spMkLst>
        </pc:spChg>
        <pc:spChg chg="add mod">
          <ac:chgData name="jefersson rodriguez" userId="4270abc43360f657" providerId="Windows Live" clId="Web-{DE6C7C13-0A2D-4C62-A5ED-A105CA1C2083}" dt="2019-07-02T04:33:34.757" v="146" actId="20577"/>
          <ac:spMkLst>
            <pc:docMk/>
            <pc:sldMk cId="3177226838" sldId="339"/>
            <ac:spMk id="8" creationId="{2C9173EF-E313-4BAD-8561-9B2E65E9B36D}"/>
          </ac:spMkLst>
        </pc:spChg>
        <pc:picChg chg="del">
          <ac:chgData name="jefersson rodriguez" userId="4270abc43360f657" providerId="Windows Live" clId="Web-{DE6C7C13-0A2D-4C62-A5ED-A105CA1C2083}" dt="2019-07-02T04:31:31.397" v="72"/>
          <ac:picMkLst>
            <pc:docMk/>
            <pc:sldMk cId="3177226838" sldId="339"/>
            <ac:picMk id="2" creationId="{2AD1A1F3-D422-4FF5-B491-362FBBD3ABF3}"/>
          </ac:picMkLst>
        </pc:picChg>
        <pc:picChg chg="add mod">
          <ac:chgData name="jefersson rodriguez" userId="4270abc43360f657" providerId="Windows Live" clId="Web-{DE6C7C13-0A2D-4C62-A5ED-A105CA1C2083}" dt="2019-07-02T04:32:12.444" v="96" actId="1076"/>
          <ac:picMkLst>
            <pc:docMk/>
            <pc:sldMk cId="3177226838" sldId="339"/>
            <ac:picMk id="5" creationId="{68F72AA2-5062-4E7A-B6DB-D96C2BFABAF3}"/>
          </ac:picMkLst>
        </pc:picChg>
      </pc:sldChg>
      <pc:sldChg chg="add replId">
        <pc:chgData name="jefersson rodriguez" userId="4270abc43360f657" providerId="Windows Live" clId="Web-{DE6C7C13-0A2D-4C62-A5ED-A105CA1C2083}" dt="2019-07-02T04:31:15.069" v="70"/>
        <pc:sldMkLst>
          <pc:docMk/>
          <pc:sldMk cId="3917164134" sldId="340"/>
        </pc:sldMkLst>
      </pc:sldChg>
      <pc:sldChg chg="new del">
        <pc:chgData name="jefersson rodriguez" userId="4270abc43360f657" providerId="Windows Live" clId="Web-{DE6C7C13-0A2D-4C62-A5ED-A105CA1C2083}" dt="2019-07-02T04:33:59.273" v="150"/>
        <pc:sldMkLst>
          <pc:docMk/>
          <pc:sldMk cId="606307537" sldId="341"/>
        </pc:sldMkLst>
      </pc:sldChg>
      <pc:sldChg chg="addSp modSp new">
        <pc:chgData name="jefersson rodriguez" userId="4270abc43360f657" providerId="Windows Live" clId="Web-{DE6C7C13-0A2D-4C62-A5ED-A105CA1C2083}" dt="2019-07-02T04:35:16.289" v="190" actId="20577"/>
        <pc:sldMkLst>
          <pc:docMk/>
          <pc:sldMk cId="1475549510" sldId="341"/>
        </pc:sldMkLst>
        <pc:spChg chg="add mod">
          <ac:chgData name="jefersson rodriguez" userId="4270abc43360f657" providerId="Windows Live" clId="Web-{DE6C7C13-0A2D-4C62-A5ED-A105CA1C2083}" dt="2019-07-02T04:35:16.289" v="190" actId="20577"/>
          <ac:spMkLst>
            <pc:docMk/>
            <pc:sldMk cId="1475549510" sldId="341"/>
            <ac:spMk id="4" creationId="{1270BF89-4A13-4F9E-9836-586BED0157F3}"/>
          </ac:spMkLst>
        </pc:spChg>
        <pc:picChg chg="add mod">
          <ac:chgData name="jefersson rodriguez" userId="4270abc43360f657" providerId="Windows Live" clId="Web-{DE6C7C13-0A2D-4C62-A5ED-A105CA1C2083}" dt="2019-07-02T04:34:17.086" v="155" actId="1076"/>
          <ac:picMkLst>
            <pc:docMk/>
            <pc:sldMk cId="1475549510" sldId="341"/>
            <ac:picMk id="2" creationId="{CE8BF08C-1B5B-42D5-B9C7-0362A048C910}"/>
          </ac:picMkLst>
        </pc:picChg>
      </pc:sldChg>
      <pc:sldChg chg="addSp modSp new">
        <pc:chgData name="jefersson rodriguez" userId="4270abc43360f657" providerId="Windows Live" clId="Web-{DE6C7C13-0A2D-4C62-A5ED-A105CA1C2083}" dt="2019-07-02T04:36:53.044" v="209" actId="20577"/>
        <pc:sldMkLst>
          <pc:docMk/>
          <pc:sldMk cId="1675591429" sldId="342"/>
        </pc:sldMkLst>
        <pc:spChg chg="add mod">
          <ac:chgData name="jefersson rodriguez" userId="4270abc43360f657" providerId="Windows Live" clId="Web-{DE6C7C13-0A2D-4C62-A5ED-A105CA1C2083}" dt="2019-07-02T04:36:53.044" v="209" actId="20577"/>
          <ac:spMkLst>
            <pc:docMk/>
            <pc:sldMk cId="1675591429" sldId="342"/>
            <ac:spMk id="4" creationId="{7C47F6CA-92B9-4C8E-8C47-744D56924959}"/>
          </ac:spMkLst>
        </pc:spChg>
        <pc:picChg chg="add mod">
          <ac:chgData name="jefersson rodriguez" userId="4270abc43360f657" providerId="Windows Live" clId="Web-{DE6C7C13-0A2D-4C62-A5ED-A105CA1C2083}" dt="2019-07-02T04:35:41.758" v="196" actId="14100"/>
          <ac:picMkLst>
            <pc:docMk/>
            <pc:sldMk cId="1675591429" sldId="342"/>
            <ac:picMk id="2" creationId="{869CEB2E-C3B5-4368-802C-B9B029CE4D15}"/>
          </ac:picMkLst>
        </pc:picChg>
      </pc:sldChg>
      <pc:sldChg chg="addSp modSp new mod setBg">
        <pc:chgData name="jefersson rodriguez" userId="4270abc43360f657" providerId="Windows Live" clId="Web-{DE6C7C13-0A2D-4C62-A5ED-A105CA1C2083}" dt="2019-07-02T04:38:52.041" v="248" actId="1076"/>
        <pc:sldMkLst>
          <pc:docMk/>
          <pc:sldMk cId="138421818" sldId="343"/>
        </pc:sldMkLst>
        <pc:spChg chg="add mod">
          <ac:chgData name="jefersson rodriguez" userId="4270abc43360f657" providerId="Windows Live" clId="Web-{DE6C7C13-0A2D-4C62-A5ED-A105CA1C2083}" dt="2019-07-02T04:38:52.041" v="248" actId="1076"/>
          <ac:spMkLst>
            <pc:docMk/>
            <pc:sldMk cId="138421818" sldId="343"/>
            <ac:spMk id="3" creationId="{71C030D4-9312-4113-B6B1-79ED869BCE27}"/>
          </ac:spMkLst>
        </pc:spChg>
        <pc:spChg chg="add">
          <ac:chgData name="jefersson rodriguez" userId="4270abc43360f657" providerId="Windows Live" clId="Web-{DE6C7C13-0A2D-4C62-A5ED-A105CA1C2083}" dt="2019-07-02T04:38:38.166" v="244"/>
          <ac:spMkLst>
            <pc:docMk/>
            <pc:sldMk cId="138421818" sldId="343"/>
            <ac:spMk id="9" creationId="{D4771268-CB57-404A-9271-370EB28F6090}"/>
          </ac:spMkLst>
        </pc:spChg>
        <pc:picChg chg="add mod">
          <ac:chgData name="jefersson rodriguez" userId="4270abc43360f657" providerId="Windows Live" clId="Web-{DE6C7C13-0A2D-4C62-A5ED-A105CA1C2083}" dt="2019-07-02T04:38:38.166" v="244"/>
          <ac:picMkLst>
            <pc:docMk/>
            <pc:sldMk cId="138421818" sldId="343"/>
            <ac:picMk id="4" creationId="{0BEE1600-EF5C-4524-91A6-B3A518D27B0E}"/>
          </ac:picMkLst>
        </pc:picChg>
      </pc:sldChg>
      <pc:sldChg chg="addSp modSp new mod setBg">
        <pc:chgData name="jefersson rodriguez" userId="4270abc43360f657" providerId="Windows Live" clId="Web-{DE6C7C13-0A2D-4C62-A5ED-A105CA1C2083}" dt="2019-07-02T04:39:42.932" v="274" actId="20577"/>
        <pc:sldMkLst>
          <pc:docMk/>
          <pc:sldMk cId="1961050598" sldId="344"/>
        </pc:sldMkLst>
        <pc:spChg chg="add mod">
          <ac:chgData name="jefersson rodriguez" userId="4270abc43360f657" providerId="Windows Live" clId="Web-{DE6C7C13-0A2D-4C62-A5ED-A105CA1C2083}" dt="2019-07-02T04:39:42.932" v="274" actId="20577"/>
          <ac:spMkLst>
            <pc:docMk/>
            <pc:sldMk cId="1961050598" sldId="344"/>
            <ac:spMk id="3" creationId="{9ED0179F-DE37-4CF8-AD81-E505C895EB45}"/>
          </ac:spMkLst>
        </pc:spChg>
        <pc:spChg chg="add">
          <ac:chgData name="jefersson rodriguez" userId="4270abc43360f657" providerId="Windows Live" clId="Web-{DE6C7C13-0A2D-4C62-A5ED-A105CA1C2083}" dt="2019-07-02T04:39:27.307" v="251"/>
          <ac:spMkLst>
            <pc:docMk/>
            <pc:sldMk cId="1961050598" sldId="344"/>
            <ac:spMk id="9" creationId="{D12DDE76-C203-4047-9998-63900085B5E8}"/>
          </ac:spMkLst>
        </pc:spChg>
        <pc:picChg chg="add mod">
          <ac:chgData name="jefersson rodriguez" userId="4270abc43360f657" providerId="Windows Live" clId="Web-{DE6C7C13-0A2D-4C62-A5ED-A105CA1C2083}" dt="2019-07-02T04:39:30.572" v="252" actId="1076"/>
          <ac:picMkLst>
            <pc:docMk/>
            <pc:sldMk cId="1961050598" sldId="344"/>
            <ac:picMk id="4" creationId="{CCD3A442-7B54-47C3-9D64-8C8C6C57ECD1}"/>
          </ac:picMkLst>
        </pc:picChg>
      </pc:sldChg>
      <pc:sldChg chg="addSp delSp modSp new">
        <pc:chgData name="jefersson rodriguez" userId="4270abc43360f657" providerId="Windows Live" clId="Web-{DE6C7C13-0A2D-4C62-A5ED-A105CA1C2083}" dt="2019-07-02T04:51:58.155" v="418" actId="14100"/>
        <pc:sldMkLst>
          <pc:docMk/>
          <pc:sldMk cId="3675610750" sldId="345"/>
        </pc:sldMkLst>
        <pc:spChg chg="add mod">
          <ac:chgData name="jefersson rodriguez" userId="4270abc43360f657" providerId="Windows Live" clId="Web-{DE6C7C13-0A2D-4C62-A5ED-A105CA1C2083}" dt="2019-07-02T04:51:26.514" v="410" actId="20577"/>
          <ac:spMkLst>
            <pc:docMk/>
            <pc:sldMk cId="3675610750" sldId="345"/>
            <ac:spMk id="3" creationId="{13ECDAD6-BB75-46E5-B827-17864EB6B3C5}"/>
          </ac:spMkLst>
        </pc:spChg>
        <pc:picChg chg="add del mod">
          <ac:chgData name="jefersson rodriguez" userId="4270abc43360f657" providerId="Windows Live" clId="Web-{DE6C7C13-0A2D-4C62-A5ED-A105CA1C2083}" dt="2019-07-02T04:51:23.702" v="409"/>
          <ac:picMkLst>
            <pc:docMk/>
            <pc:sldMk cId="3675610750" sldId="345"/>
            <ac:picMk id="4" creationId="{E60ACA80-83EC-453A-8079-794356EB510A}"/>
          </ac:picMkLst>
        </pc:picChg>
        <pc:picChg chg="add mod">
          <ac:chgData name="jefersson rodriguez" userId="4270abc43360f657" providerId="Windows Live" clId="Web-{DE6C7C13-0A2D-4C62-A5ED-A105CA1C2083}" dt="2019-07-02T04:51:58.155" v="418" actId="14100"/>
          <ac:picMkLst>
            <pc:docMk/>
            <pc:sldMk cId="3675610750" sldId="345"/>
            <ac:picMk id="6" creationId="{9C8AD1E9-7A32-4517-9CE0-9D41CF0DFD6D}"/>
          </ac:picMkLst>
        </pc:picChg>
      </pc:sldChg>
      <pc:sldChg chg="addSp modSp new">
        <pc:chgData name="jefersson rodriguez" userId="4270abc43360f657" providerId="Windows Live" clId="Web-{DE6C7C13-0A2D-4C62-A5ED-A105CA1C2083}" dt="2019-07-02T04:52:24.937" v="448" actId="20577"/>
        <pc:sldMkLst>
          <pc:docMk/>
          <pc:sldMk cId="1560624410" sldId="346"/>
        </pc:sldMkLst>
        <pc:spChg chg="add mod">
          <ac:chgData name="jefersson rodriguez" userId="4270abc43360f657" providerId="Windows Live" clId="Web-{DE6C7C13-0A2D-4C62-A5ED-A105CA1C2083}" dt="2019-07-02T04:43:30.043" v="355" actId="20577"/>
          <ac:spMkLst>
            <pc:docMk/>
            <pc:sldMk cId="1560624410" sldId="346"/>
            <ac:spMk id="3" creationId="{E5A23C0D-0A02-48A1-8A8E-BDCEE3AFACA5}"/>
          </ac:spMkLst>
        </pc:spChg>
        <pc:spChg chg="add mod">
          <ac:chgData name="jefersson rodriguez" userId="4270abc43360f657" providerId="Windows Live" clId="Web-{DE6C7C13-0A2D-4C62-A5ED-A105CA1C2083}" dt="2019-07-02T04:52:24.937" v="448" actId="20577"/>
          <ac:spMkLst>
            <pc:docMk/>
            <pc:sldMk cId="1560624410" sldId="346"/>
            <ac:spMk id="7" creationId="{8C56C80D-8FC9-402D-8940-30EFEF4FAFC4}"/>
          </ac:spMkLst>
        </pc:spChg>
        <pc:picChg chg="add mod">
          <ac:chgData name="jefersson rodriguez" userId="4270abc43360f657" providerId="Windows Live" clId="Web-{DE6C7C13-0A2D-4C62-A5ED-A105CA1C2083}" dt="2019-07-02T04:51:38.999" v="414" actId="1076"/>
          <ac:picMkLst>
            <pc:docMk/>
            <pc:sldMk cId="1560624410" sldId="346"/>
            <ac:picMk id="4" creationId="{81AAA726-F0B4-46E8-81DB-8DEEB6F7ADFF}"/>
          </ac:picMkLst>
        </pc:picChg>
      </pc:sldChg>
      <pc:sldChg chg="addSp modSp new">
        <pc:chgData name="jefersson rodriguez" userId="4270abc43360f657" providerId="Windows Live" clId="Web-{DE6C7C13-0A2D-4C62-A5ED-A105CA1C2083}" dt="2019-07-02T04:53:11.171" v="502" actId="14100"/>
        <pc:sldMkLst>
          <pc:docMk/>
          <pc:sldMk cId="2608392117" sldId="347"/>
        </pc:sldMkLst>
        <pc:spChg chg="add mod">
          <ac:chgData name="jefersson rodriguez" userId="4270abc43360f657" providerId="Windows Live" clId="Web-{DE6C7C13-0A2D-4C62-A5ED-A105CA1C2083}" dt="2019-07-02T04:52:42.406" v="496" actId="20577"/>
          <ac:spMkLst>
            <pc:docMk/>
            <pc:sldMk cId="2608392117" sldId="347"/>
            <ac:spMk id="3" creationId="{161484A2-017C-494E-AAA9-73B2C5109E36}"/>
          </ac:spMkLst>
        </pc:spChg>
        <pc:picChg chg="add mod">
          <ac:chgData name="jefersson rodriguez" userId="4270abc43360f657" providerId="Windows Live" clId="Web-{DE6C7C13-0A2D-4C62-A5ED-A105CA1C2083}" dt="2019-07-02T04:53:11.171" v="502" actId="14100"/>
          <ac:picMkLst>
            <pc:docMk/>
            <pc:sldMk cId="2608392117" sldId="347"/>
            <ac:picMk id="4" creationId="{4427CB5B-E4FA-447A-AE8C-9895BD6C1B84}"/>
          </ac:picMkLst>
        </pc:picChg>
      </pc:sldChg>
      <pc:sldChg chg="addSp modSp new">
        <pc:chgData name="jefersson rodriguez" userId="4270abc43360f657" providerId="Windows Live" clId="Web-{DE6C7C13-0A2D-4C62-A5ED-A105CA1C2083}" dt="2019-07-02T04:53:42.390" v="526" actId="20577"/>
        <pc:sldMkLst>
          <pc:docMk/>
          <pc:sldMk cId="834550868" sldId="348"/>
        </pc:sldMkLst>
        <pc:spChg chg="add mod">
          <ac:chgData name="jefersson rodriguez" userId="4270abc43360f657" providerId="Windows Live" clId="Web-{DE6C7C13-0A2D-4C62-A5ED-A105CA1C2083}" dt="2019-07-02T04:53:42.390" v="526" actId="20577"/>
          <ac:spMkLst>
            <pc:docMk/>
            <pc:sldMk cId="834550868" sldId="348"/>
            <ac:spMk id="3" creationId="{3C43F81F-3AC3-40E7-9BE6-C30149A04804}"/>
          </ac:spMkLst>
        </pc:spChg>
      </pc:sldChg>
      <pc:sldChg chg="addSp modSp new">
        <pc:chgData name="jefersson rodriguez" userId="4270abc43360f657" providerId="Windows Live" clId="Web-{DE6C7C13-0A2D-4C62-A5ED-A105CA1C2083}" dt="2019-07-02T04:54:03.250" v="566" actId="20577"/>
        <pc:sldMkLst>
          <pc:docMk/>
          <pc:sldMk cId="3424803129" sldId="349"/>
        </pc:sldMkLst>
        <pc:spChg chg="add mod">
          <ac:chgData name="jefersson rodriguez" userId="4270abc43360f657" providerId="Windows Live" clId="Web-{DE6C7C13-0A2D-4C62-A5ED-A105CA1C2083}" dt="2019-07-02T04:54:03.250" v="566" actId="20577"/>
          <ac:spMkLst>
            <pc:docMk/>
            <pc:sldMk cId="3424803129" sldId="349"/>
            <ac:spMk id="3" creationId="{4B58BE5F-099B-4C28-819D-6960D858E963}"/>
          </ac:spMkLst>
        </pc:spChg>
      </pc:sldChg>
      <pc:sldChg chg="addSp delSp modSp new">
        <pc:chgData name="jefersson rodriguez" userId="4270abc43360f657" providerId="Windows Live" clId="Web-{DE6C7C13-0A2D-4C62-A5ED-A105CA1C2083}" dt="2019-07-02T04:56:47.313" v="619" actId="1076"/>
        <pc:sldMkLst>
          <pc:docMk/>
          <pc:sldMk cId="1671282268" sldId="350"/>
        </pc:sldMkLst>
        <pc:spChg chg="add del mod">
          <ac:chgData name="jefersson rodriguez" userId="4270abc43360f657" providerId="Windows Live" clId="Web-{DE6C7C13-0A2D-4C62-A5ED-A105CA1C2083}" dt="2019-07-02T04:55:57.829" v="597"/>
          <ac:spMkLst>
            <pc:docMk/>
            <pc:sldMk cId="1671282268" sldId="350"/>
            <ac:spMk id="3" creationId="{0773757B-D5CE-4CA7-B600-09EFC4ADA516}"/>
          </ac:spMkLst>
        </pc:spChg>
        <pc:spChg chg="add mod">
          <ac:chgData name="jefersson rodriguez" userId="4270abc43360f657" providerId="Windows Live" clId="Web-{DE6C7C13-0A2D-4C62-A5ED-A105CA1C2083}" dt="2019-07-02T04:56:08.688" v="610" actId="20577"/>
          <ac:spMkLst>
            <pc:docMk/>
            <pc:sldMk cId="1671282268" sldId="350"/>
            <ac:spMk id="5" creationId="{19DB148A-16B0-4C4E-8FBD-3F77388111CF}"/>
          </ac:spMkLst>
        </pc:spChg>
        <pc:picChg chg="add mod">
          <ac:chgData name="jefersson rodriguez" userId="4270abc43360f657" providerId="Windows Live" clId="Web-{DE6C7C13-0A2D-4C62-A5ED-A105CA1C2083}" dt="2019-07-02T04:56:47.313" v="619" actId="1076"/>
          <ac:picMkLst>
            <pc:docMk/>
            <pc:sldMk cId="1671282268" sldId="350"/>
            <ac:picMk id="6" creationId="{ECAF04C1-DB56-4669-BDF4-8AC9E48D2F5C}"/>
          </ac:picMkLst>
        </pc:picChg>
      </pc:sldChg>
      <pc:sldChg chg="addSp modSp new">
        <pc:chgData name="jefersson rodriguez" userId="4270abc43360f657" providerId="Windows Live" clId="Web-{DE6C7C13-0A2D-4C62-A5ED-A105CA1C2083}" dt="2019-07-02T04:57:05.720" v="622" actId="14100"/>
        <pc:sldMkLst>
          <pc:docMk/>
          <pc:sldMk cId="3569900381" sldId="351"/>
        </pc:sldMkLst>
        <pc:picChg chg="add mod">
          <ac:chgData name="jefersson rodriguez" userId="4270abc43360f657" providerId="Windows Live" clId="Web-{DE6C7C13-0A2D-4C62-A5ED-A105CA1C2083}" dt="2019-07-02T04:57:05.720" v="622" actId="14100"/>
          <ac:picMkLst>
            <pc:docMk/>
            <pc:sldMk cId="3569900381" sldId="351"/>
            <ac:picMk id="2" creationId="{E952E9BF-9F31-4908-BD92-730554FC5186}"/>
          </ac:picMkLst>
        </pc:picChg>
      </pc:sldChg>
      <pc:sldChg chg="addSp delSp modSp new">
        <pc:chgData name="jefersson rodriguez" userId="4270abc43360f657" providerId="Windows Live" clId="Web-{DE6C7C13-0A2D-4C62-A5ED-A105CA1C2083}" dt="2019-07-02T04:58:14.580" v="629" actId="1076"/>
        <pc:sldMkLst>
          <pc:docMk/>
          <pc:sldMk cId="4085080259" sldId="352"/>
        </pc:sldMkLst>
        <pc:picChg chg="add del mod">
          <ac:chgData name="jefersson rodriguez" userId="4270abc43360f657" providerId="Windows Live" clId="Web-{DE6C7C13-0A2D-4C62-A5ED-A105CA1C2083}" dt="2019-07-02T04:57:50.283" v="625"/>
          <ac:picMkLst>
            <pc:docMk/>
            <pc:sldMk cId="4085080259" sldId="352"/>
            <ac:picMk id="3" creationId="{66BB6C17-E2AB-4CC5-97CC-6E9B09B0B9E4}"/>
          </ac:picMkLst>
        </pc:picChg>
        <pc:picChg chg="add mod">
          <ac:chgData name="jefersson rodriguez" userId="4270abc43360f657" providerId="Windows Live" clId="Web-{DE6C7C13-0A2D-4C62-A5ED-A105CA1C2083}" dt="2019-07-02T04:58:14.580" v="629" actId="1076"/>
          <ac:picMkLst>
            <pc:docMk/>
            <pc:sldMk cId="4085080259" sldId="352"/>
            <ac:picMk id="4" creationId="{9F9A4FFC-CC6A-463F-87D2-8547D41510CD}"/>
          </ac:picMkLst>
        </pc:picChg>
      </pc:sldChg>
    </pc:docChg>
  </pc:docChgLst>
  <pc:docChgLst>
    <pc:chgData name="jefersson rodriguez" userId="4270abc43360f657" providerId="Windows Live" clId="Web-{5F5899FE-7DF6-4AE4-B07D-8CA96EC5D9D4}"/>
    <pc:docChg chg="addSld delSld modSld">
      <pc:chgData name="jefersson rodriguez" userId="4270abc43360f657" providerId="Windows Live" clId="Web-{5F5899FE-7DF6-4AE4-B07D-8CA96EC5D9D4}" dt="2019-07-02T13:42:59.301" v="352"/>
      <pc:docMkLst>
        <pc:docMk/>
      </pc:docMkLst>
      <pc:sldChg chg="modSp">
        <pc:chgData name="jefersson rodriguez" userId="4270abc43360f657" providerId="Windows Live" clId="Web-{5F5899FE-7DF6-4AE4-B07D-8CA96EC5D9D4}" dt="2019-07-02T13:20:04.970" v="330" actId="20577"/>
        <pc:sldMkLst>
          <pc:docMk/>
          <pc:sldMk cId="3177226838" sldId="339"/>
        </pc:sldMkLst>
        <pc:spChg chg="mod">
          <ac:chgData name="jefersson rodriguez" userId="4270abc43360f657" providerId="Windows Live" clId="Web-{5F5899FE-7DF6-4AE4-B07D-8CA96EC5D9D4}" dt="2019-07-02T13:20:04.970" v="330" actId="20577"/>
          <ac:spMkLst>
            <pc:docMk/>
            <pc:sldMk cId="3177226838" sldId="339"/>
            <ac:spMk id="6" creationId="{BFD5E4CB-7EE2-4F9A-8A4D-C3D5A30E3BEC}"/>
          </ac:spMkLst>
        </pc:spChg>
      </pc:sldChg>
      <pc:sldChg chg="addSp modSp">
        <pc:chgData name="jefersson rodriguez" userId="4270abc43360f657" providerId="Windows Live" clId="Web-{5F5899FE-7DF6-4AE4-B07D-8CA96EC5D9D4}" dt="2019-07-02T13:16:32.125" v="272" actId="20577"/>
        <pc:sldMkLst>
          <pc:docMk/>
          <pc:sldMk cId="1475549510" sldId="341"/>
        </pc:sldMkLst>
        <pc:spChg chg="add mod">
          <ac:chgData name="jefersson rodriguez" userId="4270abc43360f657" providerId="Windows Live" clId="Web-{5F5899FE-7DF6-4AE4-B07D-8CA96EC5D9D4}" dt="2019-07-02T13:16:32.125" v="272" actId="20577"/>
          <ac:spMkLst>
            <pc:docMk/>
            <pc:sldMk cId="1475549510" sldId="341"/>
            <ac:spMk id="3" creationId="{E232918A-19E6-4AE1-8967-D9A5A0C24A21}"/>
          </ac:spMkLst>
        </pc:spChg>
        <pc:picChg chg="mod">
          <ac:chgData name="jefersson rodriguez" userId="4270abc43360f657" providerId="Windows Live" clId="Web-{5F5899FE-7DF6-4AE4-B07D-8CA96EC5D9D4}" dt="2019-07-02T11:49:01.477" v="128" actId="1076"/>
          <ac:picMkLst>
            <pc:docMk/>
            <pc:sldMk cId="1475549510" sldId="341"/>
            <ac:picMk id="2" creationId="{CE8BF08C-1B5B-42D5-B9C7-0362A048C910}"/>
          </ac:picMkLst>
        </pc:picChg>
      </pc:sldChg>
      <pc:sldChg chg="addSp modSp">
        <pc:chgData name="jefersson rodriguez" userId="4270abc43360f657" providerId="Windows Live" clId="Web-{5F5899FE-7DF6-4AE4-B07D-8CA96EC5D9D4}" dt="2019-07-02T13:40:16.957" v="348" actId="20577"/>
        <pc:sldMkLst>
          <pc:docMk/>
          <pc:sldMk cId="1675591429" sldId="342"/>
        </pc:sldMkLst>
        <pc:spChg chg="add mod">
          <ac:chgData name="jefersson rodriguez" userId="4270abc43360f657" providerId="Windows Live" clId="Web-{5F5899FE-7DF6-4AE4-B07D-8CA96EC5D9D4}" dt="2019-07-02T13:40:16.957" v="348" actId="20577"/>
          <ac:spMkLst>
            <pc:docMk/>
            <pc:sldMk cId="1675591429" sldId="342"/>
            <ac:spMk id="3" creationId="{D74D2DA1-4EF6-4DAF-BEEA-7746596696BB}"/>
          </ac:spMkLst>
        </pc:spChg>
      </pc:sldChg>
      <pc:sldChg chg="addSp delSp modSp del">
        <pc:chgData name="jefersson rodriguez" userId="4270abc43360f657" providerId="Windows Live" clId="Web-{5F5899FE-7DF6-4AE4-B07D-8CA96EC5D9D4}" dt="2019-07-02T13:01:29.311" v="188"/>
        <pc:sldMkLst>
          <pc:docMk/>
          <pc:sldMk cId="834550868" sldId="348"/>
        </pc:sldMkLst>
        <pc:spChg chg="mod">
          <ac:chgData name="jefersson rodriguez" userId="4270abc43360f657" providerId="Windows Live" clId="Web-{5F5899FE-7DF6-4AE4-B07D-8CA96EC5D9D4}" dt="2019-07-02T12:59:10.092" v="174" actId="20577"/>
          <ac:spMkLst>
            <pc:docMk/>
            <pc:sldMk cId="834550868" sldId="348"/>
            <ac:spMk id="3" creationId="{3C43F81F-3AC3-40E7-9BE6-C30149A04804}"/>
          </ac:spMkLst>
        </pc:spChg>
        <pc:spChg chg="add del mod">
          <ac:chgData name="jefersson rodriguez" userId="4270abc43360f657" providerId="Windows Live" clId="Web-{5F5899FE-7DF6-4AE4-B07D-8CA96EC5D9D4}" dt="2019-07-02T12:58:37.685" v="171" actId="1076"/>
          <ac:spMkLst>
            <pc:docMk/>
            <pc:sldMk cId="834550868" sldId="348"/>
            <ac:spMk id="5" creationId="{4004B9DF-EFAF-4F4F-BBCF-F438EF0B11A4}"/>
          </ac:spMkLst>
        </pc:spChg>
        <pc:spChg chg="add del mod">
          <ac:chgData name="jefersson rodriguez" userId="4270abc43360f657" providerId="Windows Live" clId="Web-{5F5899FE-7DF6-4AE4-B07D-8CA96EC5D9D4}" dt="2019-07-02T12:58:32.967" v="167"/>
          <ac:spMkLst>
            <pc:docMk/>
            <pc:sldMk cId="834550868" sldId="348"/>
            <ac:spMk id="8" creationId="{52CF3232-411B-4816-B3E4-3FF2DB080F94}"/>
          </ac:spMkLst>
        </pc:spChg>
        <pc:graphicFrameChg chg="add mod modGraphic">
          <ac:chgData name="jefersson rodriguez" userId="4270abc43360f657" providerId="Windows Live" clId="Web-{5F5899FE-7DF6-4AE4-B07D-8CA96EC5D9D4}" dt="2019-07-02T12:58:56.326" v="173"/>
          <ac:graphicFrameMkLst>
            <pc:docMk/>
            <pc:sldMk cId="834550868" sldId="348"/>
            <ac:graphicFrameMk id="4" creationId="{32394C85-8FC5-4446-B92E-6CE1CE7EF5C0}"/>
          </ac:graphicFrameMkLst>
        </pc:graphicFrameChg>
        <pc:graphicFrameChg chg="add del mod modGraphic">
          <ac:chgData name="jefersson rodriguez" userId="4270abc43360f657" providerId="Windows Live" clId="Web-{5F5899FE-7DF6-4AE4-B07D-8CA96EC5D9D4}" dt="2019-07-02T12:58:32.967" v="168"/>
          <ac:graphicFrameMkLst>
            <pc:docMk/>
            <pc:sldMk cId="834550868" sldId="348"/>
            <ac:graphicFrameMk id="7" creationId="{1F29BFB3-5DF0-4F4F-B3FF-9C533483BD14}"/>
          </ac:graphicFrameMkLst>
        </pc:graphicFrameChg>
      </pc:sldChg>
      <pc:sldChg chg="addSp modSp">
        <pc:chgData name="jefersson rodriguez" userId="4270abc43360f657" providerId="Windows Live" clId="Web-{5F5899FE-7DF6-4AE4-B07D-8CA96EC5D9D4}" dt="2019-07-02T13:07:09.733" v="259" actId="20577"/>
        <pc:sldMkLst>
          <pc:docMk/>
          <pc:sldMk cId="3424803129" sldId="349"/>
        </pc:sldMkLst>
        <pc:spChg chg="mod">
          <ac:chgData name="jefersson rodriguez" userId="4270abc43360f657" providerId="Windows Live" clId="Web-{5F5899FE-7DF6-4AE4-B07D-8CA96EC5D9D4}" dt="2019-07-02T13:07:09.733" v="259" actId="20577"/>
          <ac:spMkLst>
            <pc:docMk/>
            <pc:sldMk cId="3424803129" sldId="349"/>
            <ac:spMk id="3" creationId="{4B58BE5F-099B-4C28-819D-6960D858E963}"/>
          </ac:spMkLst>
        </pc:spChg>
        <pc:spChg chg="add mod">
          <ac:chgData name="jefersson rodriguez" userId="4270abc43360f657" providerId="Windows Live" clId="Web-{5F5899FE-7DF6-4AE4-B07D-8CA96EC5D9D4}" dt="2019-07-02T13:01:05.108" v="186"/>
          <ac:spMkLst>
            <pc:docMk/>
            <pc:sldMk cId="3424803129" sldId="349"/>
            <ac:spMk id="5" creationId="{0861F30D-2A45-4EB3-ABE0-DF7259D09136}"/>
          </ac:spMkLst>
        </pc:spChg>
        <pc:graphicFrameChg chg="add mod modGraphic">
          <ac:chgData name="jefersson rodriguez" userId="4270abc43360f657" providerId="Windows Live" clId="Web-{5F5899FE-7DF6-4AE4-B07D-8CA96EC5D9D4}" dt="2019-07-02T13:01:15.061" v="187"/>
          <ac:graphicFrameMkLst>
            <pc:docMk/>
            <pc:sldMk cId="3424803129" sldId="349"/>
            <ac:graphicFrameMk id="4" creationId="{CDD726A6-8F38-4B4E-AB5D-B450519A41B6}"/>
          </ac:graphicFrameMkLst>
        </pc:graphicFrameChg>
      </pc:sldChg>
      <pc:sldChg chg="addSp modSp add replId">
        <pc:chgData name="jefersson rodriguez" userId="4270abc43360f657" providerId="Windows Live" clId="Web-{5F5899FE-7DF6-4AE4-B07D-8CA96EC5D9D4}" dt="2019-07-02T13:06:42.593" v="252" actId="1076"/>
        <pc:sldMkLst>
          <pc:docMk/>
          <pc:sldMk cId="875271349" sldId="353"/>
        </pc:sldMkLst>
        <pc:spChg chg="mod">
          <ac:chgData name="jefersson rodriguez" userId="4270abc43360f657" providerId="Windows Live" clId="Web-{5F5899FE-7DF6-4AE4-B07D-8CA96EC5D9D4}" dt="2019-07-02T13:06:42.593" v="252" actId="1076"/>
          <ac:spMkLst>
            <pc:docMk/>
            <pc:sldMk cId="875271349" sldId="353"/>
            <ac:spMk id="3" creationId="{3C43F81F-3AC3-40E7-9BE6-C30149A04804}"/>
          </ac:spMkLst>
        </pc:spChg>
        <pc:spChg chg="add mod">
          <ac:chgData name="jefersson rodriguez" userId="4270abc43360f657" providerId="Windows Live" clId="Web-{5F5899FE-7DF6-4AE4-B07D-8CA96EC5D9D4}" dt="2019-07-02T12:59:27.951" v="178"/>
          <ac:spMkLst>
            <pc:docMk/>
            <pc:sldMk cId="875271349" sldId="353"/>
            <ac:spMk id="5" creationId="{E9D363DA-00B4-47D0-AE49-9C9EDFC26381}"/>
          </ac:spMkLst>
        </pc:spChg>
        <pc:graphicFrameChg chg="add mod modGraphic">
          <ac:chgData name="jefersson rodriguez" userId="4270abc43360f657" providerId="Windows Live" clId="Web-{5F5899FE-7DF6-4AE4-B07D-8CA96EC5D9D4}" dt="2019-07-02T12:59:33.357" v="179"/>
          <ac:graphicFrameMkLst>
            <pc:docMk/>
            <pc:sldMk cId="875271349" sldId="353"/>
            <ac:graphicFrameMk id="4" creationId="{5CB3BE61-D796-427D-A219-0F93399AB6EB}"/>
          </ac:graphicFrameMkLst>
        </pc:graphicFrameChg>
      </pc:sldChg>
      <pc:sldChg chg="addSp modSp add replId">
        <pc:chgData name="jefersson rodriguez" userId="4270abc43360f657" providerId="Windows Live" clId="Web-{5F5899FE-7DF6-4AE4-B07D-8CA96EC5D9D4}" dt="2019-07-02T13:07:01.655" v="255" actId="20577"/>
        <pc:sldMkLst>
          <pc:docMk/>
          <pc:sldMk cId="1296785194" sldId="354"/>
        </pc:sldMkLst>
        <pc:spChg chg="mod">
          <ac:chgData name="jefersson rodriguez" userId="4270abc43360f657" providerId="Windows Live" clId="Web-{5F5899FE-7DF6-4AE4-B07D-8CA96EC5D9D4}" dt="2019-07-02T13:07:01.655" v="255" actId="20577"/>
          <ac:spMkLst>
            <pc:docMk/>
            <pc:sldMk cId="1296785194" sldId="354"/>
            <ac:spMk id="3" creationId="{3C43F81F-3AC3-40E7-9BE6-C30149A04804}"/>
          </ac:spMkLst>
        </pc:spChg>
        <pc:spChg chg="add mod">
          <ac:chgData name="jefersson rodriguez" userId="4270abc43360f657" providerId="Windows Live" clId="Web-{5F5899FE-7DF6-4AE4-B07D-8CA96EC5D9D4}" dt="2019-07-02T13:00:46.248" v="182"/>
          <ac:spMkLst>
            <pc:docMk/>
            <pc:sldMk cId="1296785194" sldId="354"/>
            <ac:spMk id="5" creationId="{D7EC0E70-8AF1-432F-83A5-19687E95CAEE}"/>
          </ac:spMkLst>
        </pc:spChg>
        <pc:graphicFrameChg chg="add mod modGraphic">
          <ac:chgData name="jefersson rodriguez" userId="4270abc43360f657" providerId="Windows Live" clId="Web-{5F5899FE-7DF6-4AE4-B07D-8CA96EC5D9D4}" dt="2019-07-02T13:00:51.842" v="183"/>
          <ac:graphicFrameMkLst>
            <pc:docMk/>
            <pc:sldMk cId="1296785194" sldId="354"/>
            <ac:graphicFrameMk id="4" creationId="{3D039FFE-7781-4AEB-BC19-F9B53CBAE56B}"/>
          </ac:graphicFrameMkLst>
        </pc:graphicFrameChg>
      </pc:sldChg>
      <pc:sldChg chg="addSp delSp modSp add replId">
        <pc:chgData name="jefersson rodriguez" userId="4270abc43360f657" providerId="Windows Live" clId="Web-{5F5899FE-7DF6-4AE4-B07D-8CA96EC5D9D4}" dt="2019-07-02T13:06:06.405" v="231" actId="20577"/>
        <pc:sldMkLst>
          <pc:docMk/>
          <pc:sldMk cId="632042921" sldId="355"/>
        </pc:sldMkLst>
        <pc:spChg chg="mod">
          <ac:chgData name="jefersson rodriguez" userId="4270abc43360f657" providerId="Windows Live" clId="Web-{5F5899FE-7DF6-4AE4-B07D-8CA96EC5D9D4}" dt="2019-07-02T13:06:06.405" v="231" actId="20577"/>
          <ac:spMkLst>
            <pc:docMk/>
            <pc:sldMk cId="632042921" sldId="355"/>
            <ac:spMk id="3" creationId="{3C43F81F-3AC3-40E7-9BE6-C30149A04804}"/>
          </ac:spMkLst>
        </pc:spChg>
        <pc:spChg chg="add mod">
          <ac:chgData name="jefersson rodriguez" userId="4270abc43360f657" providerId="Windows Live" clId="Web-{5F5899FE-7DF6-4AE4-B07D-8CA96EC5D9D4}" dt="2019-07-02T13:04:08.655" v="213" actId="1076"/>
          <ac:spMkLst>
            <pc:docMk/>
            <pc:sldMk cId="632042921" sldId="355"/>
            <ac:spMk id="7" creationId="{DC1BD48B-F8A3-48B0-9D21-EC110FF8CEA9}"/>
          </ac:spMkLst>
        </pc:spChg>
        <pc:graphicFrameChg chg="del">
          <ac:chgData name="jefersson rodriguez" userId="4270abc43360f657" providerId="Windows Live" clId="Web-{5F5899FE-7DF6-4AE4-B07D-8CA96EC5D9D4}" dt="2019-07-02T13:02:11.811" v="200"/>
          <ac:graphicFrameMkLst>
            <pc:docMk/>
            <pc:sldMk cId="632042921" sldId="355"/>
            <ac:graphicFrameMk id="4" creationId="{5CB3BE61-D796-427D-A219-0F93399AB6EB}"/>
          </ac:graphicFrameMkLst>
        </pc:graphicFrameChg>
        <pc:graphicFrameChg chg="add mod modGraphic">
          <ac:chgData name="jefersson rodriguez" userId="4270abc43360f657" providerId="Windows Live" clId="Web-{5F5899FE-7DF6-4AE4-B07D-8CA96EC5D9D4}" dt="2019-07-02T13:04:21.639" v="216"/>
          <ac:graphicFrameMkLst>
            <pc:docMk/>
            <pc:sldMk cId="632042921" sldId="355"/>
            <ac:graphicFrameMk id="6" creationId="{6E3C7755-9CE6-43B2-AE9E-84E25D23449E}"/>
          </ac:graphicFrameMkLst>
        </pc:graphicFrameChg>
      </pc:sldChg>
      <pc:sldChg chg="addSp delSp modSp add replId">
        <pc:chgData name="jefersson rodriguez" userId="4270abc43360f657" providerId="Windows Live" clId="Web-{5F5899FE-7DF6-4AE4-B07D-8CA96EC5D9D4}" dt="2019-07-02T13:06:14.202" v="236" actId="20577"/>
        <pc:sldMkLst>
          <pc:docMk/>
          <pc:sldMk cId="482204252" sldId="356"/>
        </pc:sldMkLst>
        <pc:spChg chg="mod">
          <ac:chgData name="jefersson rodriguez" userId="4270abc43360f657" providerId="Windows Live" clId="Web-{5F5899FE-7DF6-4AE4-B07D-8CA96EC5D9D4}" dt="2019-07-02T13:06:14.202" v="236" actId="20577"/>
          <ac:spMkLst>
            <pc:docMk/>
            <pc:sldMk cId="482204252" sldId="356"/>
            <ac:spMk id="3" creationId="{3C43F81F-3AC3-40E7-9BE6-C30149A04804}"/>
          </ac:spMkLst>
        </pc:spChg>
        <pc:spChg chg="add mod">
          <ac:chgData name="jefersson rodriguez" userId="4270abc43360f657" providerId="Windows Live" clId="Web-{5F5899FE-7DF6-4AE4-B07D-8CA96EC5D9D4}" dt="2019-07-02T13:04:54.764" v="221" actId="1076"/>
          <ac:spMkLst>
            <pc:docMk/>
            <pc:sldMk cId="482204252" sldId="356"/>
            <ac:spMk id="7" creationId="{72F8EC71-B26F-426A-83AE-903992BE3285}"/>
          </ac:spMkLst>
        </pc:spChg>
        <pc:spChg chg="add mod">
          <ac:chgData name="jefersson rodriguez" userId="4270abc43360f657" providerId="Windows Live" clId="Web-{5F5899FE-7DF6-4AE4-B07D-8CA96EC5D9D4}" dt="2019-07-02T13:05:20.952" v="227"/>
          <ac:spMkLst>
            <pc:docMk/>
            <pc:sldMk cId="482204252" sldId="356"/>
            <ac:spMk id="10" creationId="{DE711250-F473-4228-A68E-D2EB8B12E445}"/>
          </ac:spMkLst>
        </pc:spChg>
        <pc:graphicFrameChg chg="del mod modGraphic">
          <ac:chgData name="jefersson rodriguez" userId="4270abc43360f657" providerId="Windows Live" clId="Web-{5F5899FE-7DF6-4AE4-B07D-8CA96EC5D9D4}" dt="2019-07-02T13:02:09.186" v="199"/>
          <ac:graphicFrameMkLst>
            <pc:docMk/>
            <pc:sldMk cId="482204252" sldId="356"/>
            <ac:graphicFrameMk id="4" creationId="{5CB3BE61-D796-427D-A219-0F93399AB6EB}"/>
          </ac:graphicFrameMkLst>
        </pc:graphicFrameChg>
        <pc:graphicFrameChg chg="add del mod modGraphic">
          <ac:chgData name="jefersson rodriguez" userId="4270abc43360f657" providerId="Windows Live" clId="Web-{5F5899FE-7DF6-4AE4-B07D-8CA96EC5D9D4}" dt="2019-07-02T13:05:18.796" v="224"/>
          <ac:graphicFrameMkLst>
            <pc:docMk/>
            <pc:sldMk cId="482204252" sldId="356"/>
            <ac:graphicFrameMk id="6" creationId="{146D75C2-9E24-419F-ADB2-E9EDADEEC0A5}"/>
          </ac:graphicFrameMkLst>
        </pc:graphicFrameChg>
        <pc:graphicFrameChg chg="add mod modGraphic">
          <ac:chgData name="jefersson rodriguez" userId="4270abc43360f657" providerId="Windows Live" clId="Web-{5F5899FE-7DF6-4AE4-B07D-8CA96EC5D9D4}" dt="2019-07-02T13:05:47.530" v="228"/>
          <ac:graphicFrameMkLst>
            <pc:docMk/>
            <pc:sldMk cId="482204252" sldId="356"/>
            <ac:graphicFrameMk id="9" creationId="{40CE97EA-C5D7-4FAD-A08B-CCDE1A4550AF}"/>
          </ac:graphicFrameMkLst>
        </pc:graphicFrameChg>
      </pc:sldChg>
      <pc:sldChg chg="addSp delSp modSp add replId">
        <pc:chgData name="jefersson rodriguez" userId="4270abc43360f657" providerId="Windows Live" clId="Web-{5F5899FE-7DF6-4AE4-B07D-8CA96EC5D9D4}" dt="2019-07-02T13:42:59.301" v="352"/>
        <pc:sldMkLst>
          <pc:docMk/>
          <pc:sldMk cId="2606181134" sldId="357"/>
        </pc:sldMkLst>
        <pc:spChg chg="mod">
          <ac:chgData name="jefersson rodriguez" userId="4270abc43360f657" providerId="Windows Live" clId="Web-{5F5899FE-7DF6-4AE4-B07D-8CA96EC5D9D4}" dt="2019-07-02T13:06:18.374" v="239" actId="20577"/>
          <ac:spMkLst>
            <pc:docMk/>
            <pc:sldMk cId="2606181134" sldId="357"/>
            <ac:spMk id="3" creationId="{3C43F81F-3AC3-40E7-9BE6-C30149A04804}"/>
          </ac:spMkLst>
        </pc:spChg>
        <pc:spChg chg="add mod">
          <ac:chgData name="jefersson rodriguez" userId="4270abc43360f657" providerId="Windows Live" clId="Web-{5F5899FE-7DF6-4AE4-B07D-8CA96EC5D9D4}" dt="2019-07-02T13:08:50.562" v="264"/>
          <ac:spMkLst>
            <pc:docMk/>
            <pc:sldMk cId="2606181134" sldId="357"/>
            <ac:spMk id="7" creationId="{CF32539C-3B9F-411C-A244-F11D2B83277C}"/>
          </ac:spMkLst>
        </pc:spChg>
        <pc:spChg chg="add mod">
          <ac:chgData name="jefersson rodriguez" userId="4270abc43360f657" providerId="Windows Live" clId="Web-{5F5899FE-7DF6-4AE4-B07D-8CA96EC5D9D4}" dt="2019-07-02T13:09:04.281" v="270"/>
          <ac:spMkLst>
            <pc:docMk/>
            <pc:sldMk cId="2606181134" sldId="357"/>
            <ac:spMk id="10" creationId="{CE48DD16-46B4-476E-92D5-4033892B5F2B}"/>
          </ac:spMkLst>
        </pc:spChg>
        <pc:graphicFrameChg chg="del">
          <ac:chgData name="jefersson rodriguez" userId="4270abc43360f657" providerId="Windows Live" clId="Web-{5F5899FE-7DF6-4AE4-B07D-8CA96EC5D9D4}" dt="2019-07-02T13:02:15.014" v="201"/>
          <ac:graphicFrameMkLst>
            <pc:docMk/>
            <pc:sldMk cId="2606181134" sldId="357"/>
            <ac:graphicFrameMk id="4" creationId="{5CB3BE61-D796-427D-A219-0F93399AB6EB}"/>
          </ac:graphicFrameMkLst>
        </pc:graphicFrameChg>
        <pc:graphicFrameChg chg="add del mod modGraphic">
          <ac:chgData name="jefersson rodriguez" userId="4270abc43360f657" providerId="Windows Live" clId="Web-{5F5899FE-7DF6-4AE4-B07D-8CA96EC5D9D4}" dt="2019-07-02T13:09:02.421" v="267"/>
          <ac:graphicFrameMkLst>
            <pc:docMk/>
            <pc:sldMk cId="2606181134" sldId="357"/>
            <ac:graphicFrameMk id="6" creationId="{EEAEA2F0-AD5A-4E45-9423-0B258DA1BC66}"/>
          </ac:graphicFrameMkLst>
        </pc:graphicFrameChg>
        <pc:graphicFrameChg chg="add mod modGraphic">
          <ac:chgData name="jefersson rodriguez" userId="4270abc43360f657" providerId="Windows Live" clId="Web-{5F5899FE-7DF6-4AE4-B07D-8CA96EC5D9D4}" dt="2019-07-02T13:42:59.301" v="352"/>
          <ac:graphicFrameMkLst>
            <pc:docMk/>
            <pc:sldMk cId="2606181134" sldId="357"/>
            <ac:graphicFrameMk id="9" creationId="{907989D3-AD26-4E68-A8BF-7D48E1B96B11}"/>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t>13/09/2019</a:t>
            </a:fld>
            <a:endParaRPr lang="es-CO"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t>‹Nº›</a:t>
            </a:fld>
            <a:endParaRPr lang="es-CO" dirty="0"/>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7E15B5-955E-4B5B-9E1F-B3C4B4C6AE0C}" type="datetimeFigureOut">
              <a:rPr lang="es-CO" smtClean="0"/>
              <a:t>13/09/2019</a:t>
            </a:fld>
            <a:endParaRPr lang="es-CO"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DF1DBB-D2B5-4901-B422-57DA65914203}" type="slidenum">
              <a:rPr lang="es-CO" smtClean="0"/>
              <a:t>‹Nº›</a:t>
            </a:fld>
            <a:endParaRPr lang="es-CO" dirty="0"/>
          </a:p>
        </p:txBody>
      </p:sp>
    </p:spTree>
    <p:extLst>
      <p:ext uri="{BB962C8B-B14F-4D97-AF65-F5344CB8AC3E}">
        <p14:creationId xmlns:p14="http://schemas.microsoft.com/office/powerpoint/2010/main" val="125366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06DF1DBB-D2B5-4901-B422-57DA65914203}" type="slidenum">
              <a:rPr lang="es-CO" smtClean="0"/>
              <a:t>34</a:t>
            </a:fld>
            <a:endParaRPr lang="es-CO" dirty="0"/>
          </a:p>
        </p:txBody>
      </p:sp>
    </p:spTree>
    <p:extLst>
      <p:ext uri="{BB962C8B-B14F-4D97-AF65-F5344CB8AC3E}">
        <p14:creationId xmlns:p14="http://schemas.microsoft.com/office/powerpoint/2010/main" val="4247018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1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28.emf"/><Relationship Id="rId4"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8.emf"/><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0.emf"/><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11" name="Picture 9"/>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4403049" y="3192122"/>
            <a:ext cx="4740951" cy="366587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8" name="Picture 4"/>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10522" t="17753" r="14498" b="22947"/>
          <a:stretch/>
        </p:blipFill>
        <p:spPr bwMode="auto">
          <a:xfrm>
            <a:off x="0" y="-1"/>
            <a:ext cx="9270122"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0112" y="4525925"/>
            <a:ext cx="2319162" cy="140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180327" y="3357565"/>
            <a:ext cx="24860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ustrial 2">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4098"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017183" y="2853376"/>
            <a:ext cx="696913"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90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raestructura">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7295" y="-40944"/>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75762"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19398" y="2620370"/>
            <a:ext cx="821994" cy="709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649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r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207278" y="0"/>
            <a:ext cx="8936719" cy="6898944"/>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783740" y="1746912"/>
            <a:ext cx="859810" cy="85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57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
        <p:nvSpPr>
          <p:cNvPr id="17" name="16 Rectángulo"/>
          <p:cNvSpPr/>
          <p:nvPr userDrawn="1"/>
        </p:nvSpPr>
        <p:spPr>
          <a:xfrm rot="20796637">
            <a:off x="-2292201" y="-163131"/>
            <a:ext cx="11941668" cy="1608631"/>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8" name="17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9" name="18 Rectángulo"/>
          <p:cNvSpPr/>
          <p:nvPr userDrawn="1"/>
        </p:nvSpPr>
        <p:spPr>
          <a:xfrm>
            <a:off x="-968311" y="198126"/>
            <a:ext cx="10631006" cy="1425956"/>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
        <p:nvSpPr>
          <p:cNvPr id="11" name="10 Rectángulo"/>
          <p:cNvSpPr/>
          <p:nvPr userDrawn="1"/>
        </p:nvSpPr>
        <p:spPr>
          <a:xfrm rot="20796637">
            <a:off x="-2292201" y="-163131"/>
            <a:ext cx="11941668" cy="160863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2" name="11 Rectángulo"/>
          <p:cNvSpPr/>
          <p:nvPr userDrawn="1"/>
        </p:nvSpPr>
        <p:spPr>
          <a:xfrm rot="21241341">
            <a:off x="-1002985" y="180847"/>
            <a:ext cx="10631006" cy="131677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13" name="12 Rectángulo"/>
          <p:cNvSpPr/>
          <p:nvPr userDrawn="1"/>
        </p:nvSpPr>
        <p:spPr>
          <a:xfrm>
            <a:off x="-968311" y="198126"/>
            <a:ext cx="10631006" cy="1425956"/>
          </a:xfrm>
          <a:prstGeom prst="rect">
            <a:avLst/>
          </a:prstGeom>
          <a:solidFill>
            <a:srgbClr val="0099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mación">
    <p:spTree>
      <p:nvGrpSpPr>
        <p:cNvPr id="1" name=""/>
        <p:cNvGrpSpPr/>
        <p:nvPr/>
      </p:nvGrpSpPr>
      <p:grpSpPr>
        <a:xfrm>
          <a:off x="0" y="0"/>
          <a:ext cx="0" cy="0"/>
          <a:chOff x="0" y="0"/>
          <a:chExt cx="0" cy="0"/>
        </a:xfrm>
      </p:grpSpPr>
      <p:pic>
        <p:nvPicPr>
          <p:cNvPr id="7" name="Picture 2" descr="D:\2015\_MG_1747.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61325" y="2782887"/>
              <a:ext cx="573087"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le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grpSp>
        <p:nvGrpSpPr>
          <p:cNvPr id="6" name="5 Grupo"/>
          <p:cNvGrpSpPr/>
          <p:nvPr userDrawn="1"/>
        </p:nvGrpSpPr>
        <p:grpSpPr>
          <a:xfrm>
            <a:off x="-495300" y="-1270341"/>
            <a:ext cx="10278090" cy="9017494"/>
            <a:chOff x="-495300" y="-1270341"/>
            <a:chExt cx="10278090" cy="9017494"/>
          </a:xfrm>
        </p:grpSpPr>
        <p:pic>
          <p:nvPicPr>
            <p:cNvPr id="7" name="Picture 5" descr="D:\Fotos\Empleo\10 Final_22.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0827"/>
            <a:stretch/>
          </p:blipFill>
          <p:spPr bwMode="auto">
            <a:xfrm>
              <a:off x="0" y="-611035"/>
              <a:ext cx="9144000" cy="8358188"/>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95300" y="137072"/>
              <a:ext cx="9639300"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57812" y="2627565"/>
              <a:ext cx="817200" cy="81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rendimient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descr="D:\Fotos\Fondo Emprender\emprendedores\_MG_4258.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3999"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59987" y="1859884"/>
            <a:ext cx="706907" cy="69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Skills">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9144001"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7 Grupo"/>
          <p:cNvGrpSpPr/>
          <p:nvPr userDrawn="1"/>
        </p:nvGrpSpPr>
        <p:grpSpPr>
          <a:xfrm>
            <a:off x="0" y="0"/>
            <a:ext cx="9144001" cy="6858000"/>
            <a:chOff x="0" y="0"/>
            <a:chExt cx="9144001" cy="6858000"/>
          </a:xfrm>
        </p:grpSpPr>
        <p:sp>
          <p:nvSpPr>
            <p:cNvPr id="9" name="8 Rectángulo"/>
            <p:cNvSpPr/>
            <p:nvPr/>
          </p:nvSpPr>
          <p:spPr>
            <a:xfrm>
              <a:off x="590551" y="4808482"/>
              <a:ext cx="8553450" cy="1592317"/>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pic>
          <p:nvPicPr>
            <p:cNvPr id="10" name="Picture 5"/>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0000" t="14562" r="-4532" b="14562"/>
            <a:stretch/>
          </p:blipFill>
          <p:spPr bwMode="auto">
            <a:xfrm>
              <a:off x="0" y="0"/>
              <a:ext cx="32091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1"/>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4313" r="17372"/>
            <a:stretch/>
          </p:blipFill>
          <p:spPr bwMode="auto">
            <a:xfrm>
              <a:off x="6788150" y="0"/>
              <a:ext cx="235585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Marcador de fecha 3"/>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3266518D-8445-044A-A141-7D0E69A71FDC}" type="slidenum">
              <a:rPr lang="es-ES" smtClean="0"/>
              <a:t>‹Nº›</a:t>
            </a:fld>
            <a:endParaRPr lang="es-ES" dirty="0"/>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997186" y="2762866"/>
            <a:ext cx="689614" cy="64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28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ustrial">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7" name="Picture 5"/>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935"/>
          <a:stretch/>
        </p:blipFill>
        <p:spPr bwMode="auto">
          <a:xfrm>
            <a:off x="-1" y="0"/>
            <a:ext cx="9144001" cy="6984124"/>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95534" y="137072"/>
            <a:ext cx="9048466" cy="1756900"/>
          </a:xfrm>
          <a:prstGeom prst="rect">
            <a:avLst/>
          </a:prstGeom>
          <a:solidFill>
            <a:srgbClr val="080808">
              <a:alpha val="3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9" name="Marcador de contenido 5"/>
          <p:cNvSpPr txBox="1">
            <a:spLocks/>
          </p:cNvSpPr>
          <p:nvPr/>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1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46767" b="14699"/>
          <a:stretch/>
        </p:blipFill>
        <p:spPr bwMode="auto">
          <a:xfrm>
            <a:off x="-1" y="-1270341"/>
            <a:ext cx="3137061" cy="825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86588" y="-1091939"/>
            <a:ext cx="2996202" cy="7833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916521" y="2641599"/>
            <a:ext cx="811224" cy="709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12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rmación 2">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483D03DC-5ED8-7A42-A55E-C10C004AFC42}" type="datetimeFigureOut">
              <a:rPr lang="es-ES" smtClean="0"/>
              <a:t>13/09/2019</a:t>
            </a:fld>
            <a:endParaRPr lang="es-ES" dirty="0"/>
          </a:p>
        </p:txBody>
      </p:sp>
      <p:sp>
        <p:nvSpPr>
          <p:cNvPr id="4" name="3 Marcador de pie de página"/>
          <p:cNvSpPr>
            <a:spLocks noGrp="1"/>
          </p:cNvSpPr>
          <p:nvPr>
            <p:ph type="ftr" sz="quarter" idx="11"/>
          </p:nvPr>
        </p:nvSpPr>
        <p:spPr/>
        <p:txBody>
          <a:bodyPr/>
          <a:lstStyle/>
          <a:p>
            <a:endParaRPr lang="es-ES" dirty="0"/>
          </a:p>
        </p:txBody>
      </p:sp>
      <p:sp>
        <p:nvSpPr>
          <p:cNvPr id="5" name="4 Marcador de número de diapositiva"/>
          <p:cNvSpPr>
            <a:spLocks noGrp="1"/>
          </p:cNvSpPr>
          <p:nvPr>
            <p:ph type="sldNum" sz="quarter" idx="12"/>
          </p:nvPr>
        </p:nvSpPr>
        <p:spPr/>
        <p:txBody>
          <a:bodyPr/>
          <a:lstStyle/>
          <a:p>
            <a:fld id="{3266518D-8445-044A-A141-7D0E69A71FDC}" type="slidenum">
              <a:rPr lang="es-ES" smtClean="0"/>
              <a:t>‹Nº›</a:t>
            </a:fld>
            <a:endParaRPr lang="es-ES" dirty="0"/>
          </a:p>
        </p:txBody>
      </p:sp>
      <p:pic>
        <p:nvPicPr>
          <p:cNvPr id="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flipH="1">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userDrawn="1"/>
        </p:nvSpPr>
        <p:spPr>
          <a:xfrm>
            <a:off x="970893" y="4319752"/>
            <a:ext cx="9639300" cy="1702676"/>
          </a:xfrm>
          <a:prstGeom prst="rect">
            <a:avLst/>
          </a:prstGeom>
          <a:solidFill>
            <a:srgbClr val="080808">
              <a:alpha val="38824"/>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dirty="0"/>
          </a:p>
        </p:txBody>
      </p:sp>
      <p:sp>
        <p:nvSpPr>
          <p:cNvPr id="8" name="Marcador de contenido 5"/>
          <p:cNvSpPr txBox="1">
            <a:spLocks/>
          </p:cNvSpPr>
          <p:nvPr userDrawn="1"/>
        </p:nvSpPr>
        <p:spPr>
          <a:xfrm>
            <a:off x="0" y="0"/>
            <a:ext cx="9144000" cy="68579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pic>
        <p:nvPicPr>
          <p:cNvPr id="9" name="Picture 2"/>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0000" t="11629" r="-3743" b="17501"/>
          <a:stretch/>
        </p:blipFill>
        <p:spPr bwMode="auto">
          <a:xfrm>
            <a:off x="1" y="0"/>
            <a:ext cx="32860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260185" y="-307500"/>
            <a:ext cx="2361171" cy="613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825335" y="1847763"/>
            <a:ext cx="765563" cy="72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638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D03DC-5ED8-7A42-A55E-C10C004AFC42}" type="datetimeFigureOut">
              <a:rPr lang="es-ES" smtClean="0"/>
              <a:t>13/09/2019</a:t>
            </a:fld>
            <a:endParaRPr lang="es-ES"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6518D-8445-044A-A141-7D0E69A71FDC}" type="slidenum">
              <a:rPr lang="es-ES" smtClean="0"/>
              <a:t>‹Nº›</a:t>
            </a:fld>
            <a:endParaRPr lang="es-ES" dirty="0"/>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0" y="806735"/>
            <a:ext cx="5940990" cy="93016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288000"/>
            <a:r>
              <a:rPr lang="es-CO" sz="4800" b="1" dirty="0">
                <a:solidFill>
                  <a:schemeClr val="accent5">
                    <a:lumMod val="75000"/>
                  </a:schemeClr>
                </a:solidFill>
              </a:rPr>
              <a:t>Tecnólogo Análisis y Desarrollo de Sistemas de Información</a:t>
            </a:r>
          </a:p>
        </p:txBody>
      </p:sp>
      <p:sp>
        <p:nvSpPr>
          <p:cNvPr id="3" name="CuadroTexto 2"/>
          <p:cNvSpPr txBox="1"/>
          <p:nvPr/>
        </p:nvSpPr>
        <p:spPr>
          <a:xfrm rot="20360604">
            <a:off x="-108915" y="2031414"/>
            <a:ext cx="9592517" cy="517358"/>
          </a:xfrm>
          <a:prstGeom prst="rect">
            <a:avLst/>
          </a:prstGeom>
        </p:spPr>
        <p:txBody>
          <a:bodyPr vert="horz" wrap="square" lIns="91440" tIns="45720" rIns="91440" bIns="45720" rtlCol="0" anchor="ctr">
            <a:noAutofit/>
          </a:bodyPr>
          <a:lstStyle/>
          <a:p>
            <a:pPr algn="l"/>
            <a:r>
              <a:rPr lang="es-ES" sz="2400" b="1" dirty="0">
                <a:solidFill>
                  <a:schemeClr val="bg1"/>
                </a:solidFill>
                <a:latin typeface="Arial Narrow" panose="020B0606020202030204" pitchFamily="34" charset="0"/>
              </a:rPr>
              <a:t>CENTRO DE ELECTRICIDAD, ELECTRÓNICA Y TELECOMUNICACIONES</a:t>
            </a:r>
          </a:p>
        </p:txBody>
      </p:sp>
    </p:spTree>
    <p:extLst>
      <p:ext uri="{BB962C8B-B14F-4D97-AF65-F5344CB8AC3E}">
        <p14:creationId xmlns:p14="http://schemas.microsoft.com/office/powerpoint/2010/main"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AC86A2A-53A2-4B3F-BEC0-864E8A20D83D}"/>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BPMN entrada</a:t>
            </a:r>
          </a:p>
        </p:txBody>
      </p:sp>
      <p:pic>
        <p:nvPicPr>
          <p:cNvPr id="5" name="Google Shape;349;p13">
            <a:extLst>
              <a:ext uri="{FF2B5EF4-FFF2-40B4-BE49-F238E27FC236}">
                <a16:creationId xmlns:a16="http://schemas.microsoft.com/office/drawing/2014/main" id="{4F7F5B4E-8F16-49CF-93B1-0C2478CAD3F6}"/>
              </a:ext>
            </a:extLst>
          </p:cNvPr>
          <p:cNvPicPr preferRelativeResize="0"/>
          <p:nvPr/>
        </p:nvPicPr>
        <p:blipFill rotWithShape="1">
          <a:blip r:embed="rId2">
            <a:alphaModFix/>
          </a:blip>
          <a:srcRect t="12603" b="8000"/>
          <a:stretch/>
        </p:blipFill>
        <p:spPr>
          <a:xfrm>
            <a:off x="495318" y="2459114"/>
            <a:ext cx="7830647" cy="2596905"/>
          </a:xfrm>
          <a:prstGeom prst="rect">
            <a:avLst/>
          </a:prstGeom>
          <a:noFill/>
          <a:ln>
            <a:noFill/>
          </a:ln>
        </p:spPr>
      </p:pic>
    </p:spTree>
    <p:extLst>
      <p:ext uri="{BB962C8B-B14F-4D97-AF65-F5344CB8AC3E}">
        <p14:creationId xmlns:p14="http://schemas.microsoft.com/office/powerpoint/2010/main" val="927145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7DAD871-B395-4A2D-B4E7-4571282CE0BC}"/>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BPMN </a:t>
            </a:r>
            <a:r>
              <a:rPr lang="es-ES" sz="6000" dirty="0">
                <a:solidFill>
                  <a:schemeClr val="lt1"/>
                </a:solidFill>
                <a:ea typeface="Calibri"/>
                <a:cs typeface="Calibri"/>
                <a:sym typeface="Calibri"/>
              </a:rPr>
              <a:t> </a:t>
            </a:r>
            <a:r>
              <a:rPr lang="es-ES" sz="6000" cap="all" dirty="0">
                <a:latin typeface="Rockwell Condensed"/>
                <a:sym typeface="Calibri"/>
              </a:rPr>
              <a:t>proveedor</a:t>
            </a:r>
          </a:p>
        </p:txBody>
      </p:sp>
      <p:pic>
        <p:nvPicPr>
          <p:cNvPr id="3" name="Google Shape;328;p12">
            <a:extLst>
              <a:ext uri="{FF2B5EF4-FFF2-40B4-BE49-F238E27FC236}">
                <a16:creationId xmlns:a16="http://schemas.microsoft.com/office/drawing/2014/main" id="{03273ED4-5319-4D8D-8CB2-50E0E3366E96}"/>
              </a:ext>
            </a:extLst>
          </p:cNvPr>
          <p:cNvPicPr preferRelativeResize="0"/>
          <p:nvPr/>
        </p:nvPicPr>
        <p:blipFill rotWithShape="1">
          <a:blip r:embed="rId2">
            <a:alphaModFix/>
          </a:blip>
          <a:srcRect l="14576" t="24811" r="29278" b="9472"/>
          <a:stretch/>
        </p:blipFill>
        <p:spPr>
          <a:xfrm>
            <a:off x="1335080" y="2062627"/>
            <a:ext cx="6473840" cy="4262236"/>
          </a:xfrm>
          <a:prstGeom prst="rect">
            <a:avLst/>
          </a:prstGeom>
          <a:noFill/>
          <a:ln>
            <a:noFill/>
          </a:ln>
        </p:spPr>
      </p:pic>
    </p:spTree>
    <p:extLst>
      <p:ext uri="{BB962C8B-B14F-4D97-AF65-F5344CB8AC3E}">
        <p14:creationId xmlns:p14="http://schemas.microsoft.com/office/powerpoint/2010/main" val="106983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730BF92-1706-4F4E-A8CF-4586D3505FEC}"/>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BPMN salida</a:t>
            </a:r>
          </a:p>
        </p:txBody>
      </p:sp>
      <p:pic>
        <p:nvPicPr>
          <p:cNvPr id="3" name="Google Shape;307;p11">
            <a:extLst>
              <a:ext uri="{FF2B5EF4-FFF2-40B4-BE49-F238E27FC236}">
                <a16:creationId xmlns:a16="http://schemas.microsoft.com/office/drawing/2014/main" id="{8F948149-035F-48BA-A0C4-74A73BBE29A3}"/>
              </a:ext>
            </a:extLst>
          </p:cNvPr>
          <p:cNvPicPr preferRelativeResize="0"/>
          <p:nvPr/>
        </p:nvPicPr>
        <p:blipFill rotWithShape="1">
          <a:blip r:embed="rId2">
            <a:alphaModFix/>
          </a:blip>
          <a:srcRect l="14300" t="35698" r="11113" b="13169"/>
          <a:stretch/>
        </p:blipFill>
        <p:spPr>
          <a:xfrm>
            <a:off x="248575" y="2646722"/>
            <a:ext cx="8647129" cy="3334411"/>
          </a:xfrm>
          <a:prstGeom prst="rect">
            <a:avLst/>
          </a:prstGeom>
          <a:noFill/>
          <a:ln>
            <a:noFill/>
          </a:ln>
        </p:spPr>
      </p:pic>
    </p:spTree>
    <p:extLst>
      <p:ext uri="{BB962C8B-B14F-4D97-AF65-F5344CB8AC3E}">
        <p14:creationId xmlns:p14="http://schemas.microsoft.com/office/powerpoint/2010/main" val="1823029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74ADDFF-973A-4896-B651-6188DD12E337}"/>
              </a:ext>
            </a:extLst>
          </p:cNvPr>
          <p:cNvSpPr txBox="1"/>
          <p:nvPr/>
        </p:nvSpPr>
        <p:spPr>
          <a:xfrm>
            <a:off x="3559795" y="3329593"/>
            <a:ext cx="4847208"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rPr>
              <a:t>REQUERIMIENTOS</a:t>
            </a:r>
            <a:endParaRPr lang="es-ES" sz="6000" cap="all" dirty="0">
              <a:latin typeface="Rockwell Condensed"/>
              <a:sym typeface="Calibri"/>
            </a:endParaRPr>
          </a:p>
        </p:txBody>
      </p:sp>
      <p:grpSp>
        <p:nvGrpSpPr>
          <p:cNvPr id="3" name="Google Shape;359;p14">
            <a:extLst>
              <a:ext uri="{FF2B5EF4-FFF2-40B4-BE49-F238E27FC236}">
                <a16:creationId xmlns:a16="http://schemas.microsoft.com/office/drawing/2014/main" id="{A4E71A86-BFE3-4127-A69E-43DBDD13EF81}"/>
              </a:ext>
            </a:extLst>
          </p:cNvPr>
          <p:cNvGrpSpPr/>
          <p:nvPr/>
        </p:nvGrpSpPr>
        <p:grpSpPr>
          <a:xfrm>
            <a:off x="1883620" y="2995696"/>
            <a:ext cx="1535429" cy="1683476"/>
            <a:chOff x="0" y="0"/>
            <a:chExt cx="818866" cy="866064"/>
          </a:xfrm>
        </p:grpSpPr>
        <p:sp>
          <p:nvSpPr>
            <p:cNvPr id="4" name="Google Shape;360;p14">
              <a:extLst>
                <a:ext uri="{FF2B5EF4-FFF2-40B4-BE49-F238E27FC236}">
                  <a16:creationId xmlns:a16="http://schemas.microsoft.com/office/drawing/2014/main" id="{842E36FB-9B24-41D9-B245-62FD30DF6B27}"/>
                </a:ext>
              </a:extLst>
            </p:cNvPr>
            <p:cNvSpPr/>
            <p:nvPr/>
          </p:nvSpPr>
          <p:spPr>
            <a:xfrm>
              <a:off x="122830" y="457200"/>
              <a:ext cx="150021" cy="402334"/>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437994B6-D818-4787-B4FF-ADA9EF78D92D}"/>
                </a:ext>
              </a:extLst>
            </p:cNvPr>
            <p:cNvSpPr/>
            <p:nvPr/>
          </p:nvSpPr>
          <p:spPr>
            <a:xfrm>
              <a:off x="307075" y="286603"/>
              <a:ext cx="150125" cy="57946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AE60B86A-3513-45A2-BA82-B14DE3CB9903}"/>
                </a:ext>
              </a:extLst>
            </p:cNvPr>
            <p:cNvSpPr/>
            <p:nvPr/>
          </p:nvSpPr>
          <p:spPr>
            <a:xfrm>
              <a:off x="484496" y="354842"/>
              <a:ext cx="150125" cy="510407"/>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AE5A8F5E-90E4-40CE-B5EB-F300CA91B631}"/>
                </a:ext>
              </a:extLst>
            </p:cNvPr>
            <p:cNvSpPr/>
            <p:nvPr/>
          </p:nvSpPr>
          <p:spPr>
            <a:xfrm>
              <a:off x="661916" y="150126"/>
              <a:ext cx="156950" cy="71462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32403477-6F73-4A9C-9084-9B0C2B5B2B15}"/>
                </a:ext>
              </a:extLst>
            </p:cNvPr>
            <p:cNvSpPr/>
            <p:nvPr/>
          </p:nvSpPr>
          <p:spPr>
            <a:xfrm>
              <a:off x="675564" y="0"/>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3A8084CF-A6E7-4A6A-AC1D-BF7CC926AB5F}"/>
                </a:ext>
              </a:extLst>
            </p:cNvPr>
            <p:cNvSpPr/>
            <p:nvPr/>
          </p:nvSpPr>
          <p:spPr>
            <a:xfrm>
              <a:off x="470848" y="156950"/>
              <a:ext cx="75062" cy="81441"/>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EA442AC4-ED20-4D4C-A7ED-A4EB282E408C}"/>
                </a:ext>
              </a:extLst>
            </p:cNvPr>
            <p:cNvSpPr/>
            <p:nvPr/>
          </p:nvSpPr>
          <p:spPr>
            <a:xfrm>
              <a:off x="204716" y="11600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A72E6205-DB25-4919-B523-C12A7AE75A3B}"/>
                </a:ext>
              </a:extLst>
            </p:cNvPr>
            <p:cNvSpPr/>
            <p:nvPr/>
          </p:nvSpPr>
          <p:spPr>
            <a:xfrm>
              <a:off x="0" y="36166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64BD96F9-8124-49DE-B48B-1B10FF888BA4}"/>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576210C6-3586-48C8-AE75-68D977284650}"/>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7F236F71-EAE4-496B-B875-22DF68DE1389}"/>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3645832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REQUERIMIENTOS FUNCIONALES</a:t>
            </a:r>
            <a:endParaRPr lang="es-ES" sz="6000" cap="all" dirty="0">
              <a:latin typeface="Rockwell Condensed"/>
            </a:endParaRPr>
          </a:p>
        </p:txBody>
      </p:sp>
      <p:pic>
        <p:nvPicPr>
          <p:cNvPr id="3" name="Google Shape;391;p15">
            <a:extLst>
              <a:ext uri="{FF2B5EF4-FFF2-40B4-BE49-F238E27FC236}">
                <a16:creationId xmlns:a16="http://schemas.microsoft.com/office/drawing/2014/main" id="{457EF864-966C-482E-A61B-6F01C148DAF3}"/>
              </a:ext>
            </a:extLst>
          </p:cNvPr>
          <p:cNvPicPr preferRelativeResize="0"/>
          <p:nvPr/>
        </p:nvPicPr>
        <p:blipFill rotWithShape="1">
          <a:blip r:embed="rId2">
            <a:alphaModFix/>
          </a:blip>
          <a:srcRect l="54965" t="50009" r="14415" b="27482"/>
          <a:stretch/>
        </p:blipFill>
        <p:spPr>
          <a:xfrm>
            <a:off x="485438" y="2387272"/>
            <a:ext cx="8173124" cy="3379452"/>
          </a:xfrm>
          <a:prstGeom prst="rect">
            <a:avLst/>
          </a:prstGeom>
          <a:noFill/>
          <a:ln>
            <a:noFill/>
          </a:ln>
        </p:spPr>
      </p:pic>
    </p:spTree>
    <p:extLst>
      <p:ext uri="{BB962C8B-B14F-4D97-AF65-F5344CB8AC3E}">
        <p14:creationId xmlns:p14="http://schemas.microsoft.com/office/powerpoint/2010/main" val="345000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REQUERIMIENTOS FUNCIONALES</a:t>
            </a:r>
            <a:endParaRPr lang="es-ES" sz="6000" cap="all" dirty="0">
              <a:latin typeface="Rockwell Condensed"/>
            </a:endParaRPr>
          </a:p>
        </p:txBody>
      </p:sp>
      <p:pic>
        <p:nvPicPr>
          <p:cNvPr id="4" name="Google Shape;433;p17">
            <a:extLst>
              <a:ext uri="{FF2B5EF4-FFF2-40B4-BE49-F238E27FC236}">
                <a16:creationId xmlns:a16="http://schemas.microsoft.com/office/drawing/2014/main" id="{F074996A-A25B-4CEC-B0AE-E6773FD43BE6}"/>
              </a:ext>
            </a:extLst>
          </p:cNvPr>
          <p:cNvPicPr preferRelativeResize="0"/>
          <p:nvPr/>
        </p:nvPicPr>
        <p:blipFill rotWithShape="1">
          <a:blip r:embed="rId2">
            <a:alphaModFix/>
          </a:blip>
          <a:srcRect l="33704" t="61264" r="34517" b="15005"/>
          <a:stretch/>
        </p:blipFill>
        <p:spPr>
          <a:xfrm>
            <a:off x="890122" y="2741877"/>
            <a:ext cx="7363756" cy="3093119"/>
          </a:xfrm>
          <a:prstGeom prst="rect">
            <a:avLst/>
          </a:prstGeom>
          <a:noFill/>
          <a:ln>
            <a:noFill/>
          </a:ln>
        </p:spPr>
      </p:pic>
    </p:spTree>
    <p:extLst>
      <p:ext uri="{BB962C8B-B14F-4D97-AF65-F5344CB8AC3E}">
        <p14:creationId xmlns:p14="http://schemas.microsoft.com/office/powerpoint/2010/main" val="425137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REQUERIMIENTOS FUNCIONALES</a:t>
            </a:r>
            <a:endParaRPr lang="es-ES" sz="6000" cap="all" dirty="0">
              <a:latin typeface="Rockwell Condensed"/>
            </a:endParaRPr>
          </a:p>
        </p:txBody>
      </p:sp>
      <p:pic>
        <p:nvPicPr>
          <p:cNvPr id="4" name="Google Shape;412;p16">
            <a:extLst>
              <a:ext uri="{FF2B5EF4-FFF2-40B4-BE49-F238E27FC236}">
                <a16:creationId xmlns:a16="http://schemas.microsoft.com/office/drawing/2014/main" id="{7CE16AC7-7842-48E4-9C3D-CA70B519E0AB}"/>
              </a:ext>
            </a:extLst>
          </p:cNvPr>
          <p:cNvPicPr preferRelativeResize="0"/>
          <p:nvPr/>
        </p:nvPicPr>
        <p:blipFill rotWithShape="1">
          <a:blip r:embed="rId2">
            <a:alphaModFix/>
          </a:blip>
          <a:srcRect/>
          <a:stretch/>
        </p:blipFill>
        <p:spPr>
          <a:xfrm>
            <a:off x="438325" y="2468830"/>
            <a:ext cx="8267350" cy="3504239"/>
          </a:xfrm>
          <a:prstGeom prst="rect">
            <a:avLst/>
          </a:prstGeom>
          <a:noFill/>
          <a:ln>
            <a:noFill/>
          </a:ln>
        </p:spPr>
      </p:pic>
    </p:spTree>
    <p:extLst>
      <p:ext uri="{BB962C8B-B14F-4D97-AF65-F5344CB8AC3E}">
        <p14:creationId xmlns:p14="http://schemas.microsoft.com/office/powerpoint/2010/main" val="235918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REQUERIMIENTOS NO FUNCIONALES</a:t>
            </a:r>
            <a:endParaRPr lang="es-ES" sz="5500" cap="all" dirty="0">
              <a:latin typeface="Rockwell Condensed"/>
            </a:endParaRPr>
          </a:p>
        </p:txBody>
      </p:sp>
      <p:pic>
        <p:nvPicPr>
          <p:cNvPr id="5" name="Google Shape;570;p25">
            <a:extLst>
              <a:ext uri="{FF2B5EF4-FFF2-40B4-BE49-F238E27FC236}">
                <a16:creationId xmlns:a16="http://schemas.microsoft.com/office/drawing/2014/main" id="{37FD7061-24F2-401D-ABB1-0A7D86FCACDD}"/>
              </a:ext>
            </a:extLst>
          </p:cNvPr>
          <p:cNvPicPr preferRelativeResize="0"/>
          <p:nvPr/>
        </p:nvPicPr>
        <p:blipFill rotWithShape="1">
          <a:blip r:embed="rId2">
            <a:alphaModFix/>
          </a:blip>
          <a:srcRect/>
          <a:stretch/>
        </p:blipFill>
        <p:spPr>
          <a:xfrm>
            <a:off x="952560" y="2507776"/>
            <a:ext cx="7238879" cy="3148687"/>
          </a:xfrm>
          <a:prstGeom prst="rect">
            <a:avLst/>
          </a:prstGeom>
          <a:noFill/>
          <a:ln>
            <a:noFill/>
          </a:ln>
        </p:spPr>
      </p:pic>
    </p:spTree>
    <p:extLst>
      <p:ext uri="{BB962C8B-B14F-4D97-AF65-F5344CB8AC3E}">
        <p14:creationId xmlns:p14="http://schemas.microsoft.com/office/powerpoint/2010/main" val="655453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REQUERIMIENTOS NO FUNCIONALES</a:t>
            </a:r>
            <a:endParaRPr lang="es-ES" sz="5500" cap="all" dirty="0">
              <a:latin typeface="Rockwell Condensed"/>
            </a:endParaRPr>
          </a:p>
        </p:txBody>
      </p:sp>
      <p:pic>
        <p:nvPicPr>
          <p:cNvPr id="4" name="Google Shape;591;p26">
            <a:extLst>
              <a:ext uri="{FF2B5EF4-FFF2-40B4-BE49-F238E27FC236}">
                <a16:creationId xmlns:a16="http://schemas.microsoft.com/office/drawing/2014/main" id="{3D2DE99E-16AC-4456-931C-ABB84FD22A29}"/>
              </a:ext>
            </a:extLst>
          </p:cNvPr>
          <p:cNvPicPr preferRelativeResize="0"/>
          <p:nvPr/>
        </p:nvPicPr>
        <p:blipFill rotWithShape="1">
          <a:blip r:embed="rId2">
            <a:alphaModFix/>
          </a:blip>
          <a:srcRect/>
          <a:stretch/>
        </p:blipFill>
        <p:spPr>
          <a:xfrm>
            <a:off x="485699" y="2642444"/>
            <a:ext cx="8172602" cy="3054908"/>
          </a:xfrm>
          <a:prstGeom prst="rect">
            <a:avLst/>
          </a:prstGeom>
          <a:noFill/>
          <a:ln>
            <a:noFill/>
          </a:ln>
        </p:spPr>
      </p:pic>
    </p:spTree>
    <p:extLst>
      <p:ext uri="{BB962C8B-B14F-4D97-AF65-F5344CB8AC3E}">
        <p14:creationId xmlns:p14="http://schemas.microsoft.com/office/powerpoint/2010/main" val="368307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8DEA4A7-0884-492A-8085-AA68B6D5B48D}"/>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REQUERIMIENTOS NO FUNCIONALES</a:t>
            </a:r>
            <a:endParaRPr lang="es-ES" sz="5500" cap="all" dirty="0">
              <a:latin typeface="Rockwell Condensed"/>
            </a:endParaRPr>
          </a:p>
        </p:txBody>
      </p:sp>
      <p:pic>
        <p:nvPicPr>
          <p:cNvPr id="4" name="Google Shape;612;p27">
            <a:extLst>
              <a:ext uri="{FF2B5EF4-FFF2-40B4-BE49-F238E27FC236}">
                <a16:creationId xmlns:a16="http://schemas.microsoft.com/office/drawing/2014/main" id="{318F0C3C-CABE-4393-A340-EB87364B9A4E}"/>
              </a:ext>
            </a:extLst>
          </p:cNvPr>
          <p:cNvPicPr preferRelativeResize="0"/>
          <p:nvPr/>
        </p:nvPicPr>
        <p:blipFill rotWithShape="1">
          <a:blip r:embed="rId2">
            <a:alphaModFix/>
          </a:blip>
          <a:srcRect/>
          <a:stretch/>
        </p:blipFill>
        <p:spPr>
          <a:xfrm>
            <a:off x="678038" y="2743961"/>
            <a:ext cx="7787924" cy="2980451"/>
          </a:xfrm>
          <a:prstGeom prst="rect">
            <a:avLst/>
          </a:prstGeom>
          <a:noFill/>
          <a:ln>
            <a:noFill/>
          </a:ln>
        </p:spPr>
      </p:pic>
    </p:spTree>
    <p:extLst>
      <p:ext uri="{BB962C8B-B14F-4D97-AF65-F5344CB8AC3E}">
        <p14:creationId xmlns:p14="http://schemas.microsoft.com/office/powerpoint/2010/main" val="248201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C74A4F-A533-49FF-8B43-5C71B1076E6C}"/>
              </a:ext>
            </a:extLst>
          </p:cNvPr>
          <p:cNvPicPr>
            <a:picLocks noChangeAspect="1"/>
          </p:cNvPicPr>
          <p:nvPr/>
        </p:nvPicPr>
        <p:blipFill>
          <a:blip r:embed="rId2"/>
          <a:stretch>
            <a:fillRect/>
          </a:stretch>
        </p:blipFill>
        <p:spPr>
          <a:xfrm>
            <a:off x="1411818" y="2417869"/>
            <a:ext cx="6320363" cy="2802199"/>
          </a:xfrm>
          <a:prstGeom prst="rect">
            <a:avLst/>
          </a:prstGeom>
        </p:spPr>
      </p:pic>
    </p:spTree>
    <p:extLst>
      <p:ext uri="{BB962C8B-B14F-4D97-AF65-F5344CB8AC3E}">
        <p14:creationId xmlns:p14="http://schemas.microsoft.com/office/powerpoint/2010/main" val="2559570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21E51FD-4B50-4B59-8D02-123E1495404E}"/>
              </a:ext>
            </a:extLst>
          </p:cNvPr>
          <p:cNvSpPr txBox="1"/>
          <p:nvPr/>
        </p:nvSpPr>
        <p:spPr>
          <a:xfrm>
            <a:off x="3559795" y="3329593"/>
            <a:ext cx="4847208"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Casos de uso</a:t>
            </a:r>
          </a:p>
        </p:txBody>
      </p:sp>
      <p:grpSp>
        <p:nvGrpSpPr>
          <p:cNvPr id="3" name="Google Shape;359;p14">
            <a:extLst>
              <a:ext uri="{FF2B5EF4-FFF2-40B4-BE49-F238E27FC236}">
                <a16:creationId xmlns:a16="http://schemas.microsoft.com/office/drawing/2014/main" id="{B95A1CF3-6B71-46F7-AA4C-C1954F7849D3}"/>
              </a:ext>
            </a:extLst>
          </p:cNvPr>
          <p:cNvGrpSpPr/>
          <p:nvPr/>
        </p:nvGrpSpPr>
        <p:grpSpPr>
          <a:xfrm>
            <a:off x="1883620" y="2995696"/>
            <a:ext cx="1535429" cy="1683476"/>
            <a:chOff x="0" y="0"/>
            <a:chExt cx="818866" cy="866064"/>
          </a:xfrm>
        </p:grpSpPr>
        <p:sp>
          <p:nvSpPr>
            <p:cNvPr id="4" name="Google Shape;360;p14">
              <a:extLst>
                <a:ext uri="{FF2B5EF4-FFF2-40B4-BE49-F238E27FC236}">
                  <a16:creationId xmlns:a16="http://schemas.microsoft.com/office/drawing/2014/main" id="{AEAA6793-E4F0-4179-89B3-BD3596F86DDA}"/>
                </a:ext>
              </a:extLst>
            </p:cNvPr>
            <p:cNvSpPr/>
            <p:nvPr/>
          </p:nvSpPr>
          <p:spPr>
            <a:xfrm>
              <a:off x="122830" y="457200"/>
              <a:ext cx="150021" cy="402334"/>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BC577716-B15C-4A5D-8141-551C4FBAD1F7}"/>
                </a:ext>
              </a:extLst>
            </p:cNvPr>
            <p:cNvSpPr/>
            <p:nvPr/>
          </p:nvSpPr>
          <p:spPr>
            <a:xfrm>
              <a:off x="307075" y="286603"/>
              <a:ext cx="150125" cy="57946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A1195CDF-2B0D-4FFF-8F81-1001805A4B11}"/>
                </a:ext>
              </a:extLst>
            </p:cNvPr>
            <p:cNvSpPr/>
            <p:nvPr/>
          </p:nvSpPr>
          <p:spPr>
            <a:xfrm>
              <a:off x="484496" y="354842"/>
              <a:ext cx="150125" cy="510407"/>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B70A9326-6C17-48FC-9FB3-A39CD8E73AAD}"/>
                </a:ext>
              </a:extLst>
            </p:cNvPr>
            <p:cNvSpPr/>
            <p:nvPr/>
          </p:nvSpPr>
          <p:spPr>
            <a:xfrm>
              <a:off x="661916" y="150126"/>
              <a:ext cx="156950" cy="71462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157F807C-1704-4926-9334-B163DBEDDAB2}"/>
                </a:ext>
              </a:extLst>
            </p:cNvPr>
            <p:cNvSpPr/>
            <p:nvPr/>
          </p:nvSpPr>
          <p:spPr>
            <a:xfrm>
              <a:off x="675564" y="0"/>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892DDF06-73EE-40D1-9928-9E809D4E47E2}"/>
                </a:ext>
              </a:extLst>
            </p:cNvPr>
            <p:cNvSpPr/>
            <p:nvPr/>
          </p:nvSpPr>
          <p:spPr>
            <a:xfrm>
              <a:off x="470848" y="156950"/>
              <a:ext cx="75062" cy="81441"/>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A40BF7B6-7E77-421C-BB4E-667C10E35108}"/>
                </a:ext>
              </a:extLst>
            </p:cNvPr>
            <p:cNvSpPr/>
            <p:nvPr/>
          </p:nvSpPr>
          <p:spPr>
            <a:xfrm>
              <a:off x="204716" y="11600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86F424F0-D010-4553-8684-DD760FD0B210}"/>
                </a:ext>
              </a:extLst>
            </p:cNvPr>
            <p:cNvSpPr/>
            <p:nvPr/>
          </p:nvSpPr>
          <p:spPr>
            <a:xfrm>
              <a:off x="0" y="36166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379AF922-6F57-4516-AE10-8769C8A02704}"/>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5B1976EA-01ED-413E-8CEC-2904CF7D1AA5}"/>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4E0101CC-DE23-42B7-8B48-F0BB889E3F4F}"/>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39130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BA519ED-65BA-489A-A0FA-CA6DE08663B0}"/>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RF01 INGREASO AL SISTEMA </a:t>
            </a:r>
          </a:p>
        </p:txBody>
      </p:sp>
      <p:pic>
        <p:nvPicPr>
          <p:cNvPr id="3" name="Google Shape;506;p21">
            <a:extLst>
              <a:ext uri="{FF2B5EF4-FFF2-40B4-BE49-F238E27FC236}">
                <a16:creationId xmlns:a16="http://schemas.microsoft.com/office/drawing/2014/main" id="{0C503BF0-72BB-4652-99DD-2B0D84ABD0D5}"/>
              </a:ext>
            </a:extLst>
          </p:cNvPr>
          <p:cNvPicPr preferRelativeResize="0"/>
          <p:nvPr/>
        </p:nvPicPr>
        <p:blipFill rotWithShape="1">
          <a:blip r:embed="rId2">
            <a:alphaModFix/>
          </a:blip>
          <a:srcRect l="22076" t="18363" r="7483" b="12065"/>
          <a:stretch/>
        </p:blipFill>
        <p:spPr>
          <a:xfrm>
            <a:off x="1111541" y="2494625"/>
            <a:ext cx="6825096" cy="3791766"/>
          </a:xfrm>
          <a:prstGeom prst="rect">
            <a:avLst/>
          </a:prstGeom>
          <a:noFill/>
          <a:ln>
            <a:noFill/>
          </a:ln>
        </p:spPr>
      </p:pic>
    </p:spTree>
    <p:extLst>
      <p:ext uri="{BB962C8B-B14F-4D97-AF65-F5344CB8AC3E}">
        <p14:creationId xmlns:p14="http://schemas.microsoft.com/office/powerpoint/2010/main" val="3417685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84;p20">
            <a:extLst>
              <a:ext uri="{FF2B5EF4-FFF2-40B4-BE49-F238E27FC236}">
                <a16:creationId xmlns:a16="http://schemas.microsoft.com/office/drawing/2014/main" id="{1D0C22F0-AC60-459D-9188-594D855E340C}"/>
              </a:ext>
            </a:extLst>
          </p:cNvPr>
          <p:cNvPicPr preferRelativeResize="0"/>
          <p:nvPr/>
        </p:nvPicPr>
        <p:blipFill rotWithShape="1">
          <a:blip r:embed="rId2">
            <a:alphaModFix/>
          </a:blip>
          <a:srcRect/>
          <a:stretch/>
        </p:blipFill>
        <p:spPr>
          <a:xfrm>
            <a:off x="1575066" y="949038"/>
            <a:ext cx="5572355" cy="2468165"/>
          </a:xfrm>
          <a:prstGeom prst="rect">
            <a:avLst/>
          </a:prstGeom>
          <a:noFill/>
          <a:ln>
            <a:noFill/>
          </a:ln>
        </p:spPr>
      </p:pic>
      <p:pic>
        <p:nvPicPr>
          <p:cNvPr id="4" name="Google Shape;485;p20">
            <a:extLst>
              <a:ext uri="{FF2B5EF4-FFF2-40B4-BE49-F238E27FC236}">
                <a16:creationId xmlns:a16="http://schemas.microsoft.com/office/drawing/2014/main" id="{A9641EC1-E891-40CE-ABC7-7C818693D123}"/>
              </a:ext>
            </a:extLst>
          </p:cNvPr>
          <p:cNvPicPr preferRelativeResize="0"/>
          <p:nvPr/>
        </p:nvPicPr>
        <p:blipFill rotWithShape="1">
          <a:blip r:embed="rId3">
            <a:alphaModFix/>
          </a:blip>
          <a:srcRect/>
          <a:stretch/>
        </p:blipFill>
        <p:spPr>
          <a:xfrm>
            <a:off x="1575066" y="3417203"/>
            <a:ext cx="5572355" cy="2543175"/>
          </a:xfrm>
          <a:prstGeom prst="rect">
            <a:avLst/>
          </a:prstGeom>
          <a:noFill/>
          <a:ln>
            <a:noFill/>
          </a:ln>
        </p:spPr>
      </p:pic>
    </p:spTree>
    <p:extLst>
      <p:ext uri="{BB962C8B-B14F-4D97-AF65-F5344CB8AC3E}">
        <p14:creationId xmlns:p14="http://schemas.microsoft.com/office/powerpoint/2010/main" val="3198621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59AC2B6-A08F-45D4-99C8-5943AC4AD9E7}"/>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RF02 REGISTRAR USUARIO</a:t>
            </a:r>
          </a:p>
        </p:txBody>
      </p:sp>
      <p:pic>
        <p:nvPicPr>
          <p:cNvPr id="3" name="Google Shape;474;p19">
            <a:extLst>
              <a:ext uri="{FF2B5EF4-FFF2-40B4-BE49-F238E27FC236}">
                <a16:creationId xmlns:a16="http://schemas.microsoft.com/office/drawing/2014/main" id="{121B3C11-71D1-44F6-9B98-2726DAF5711F}"/>
              </a:ext>
            </a:extLst>
          </p:cNvPr>
          <p:cNvPicPr preferRelativeResize="0"/>
          <p:nvPr/>
        </p:nvPicPr>
        <p:blipFill rotWithShape="1">
          <a:blip r:embed="rId2">
            <a:alphaModFix/>
          </a:blip>
          <a:srcRect/>
          <a:stretch/>
        </p:blipFill>
        <p:spPr>
          <a:xfrm>
            <a:off x="482950" y="2507754"/>
            <a:ext cx="8178099" cy="3922915"/>
          </a:xfrm>
          <a:prstGeom prst="rect">
            <a:avLst/>
          </a:prstGeom>
          <a:noFill/>
          <a:ln>
            <a:noFill/>
          </a:ln>
        </p:spPr>
      </p:pic>
    </p:spTree>
    <p:extLst>
      <p:ext uri="{BB962C8B-B14F-4D97-AF65-F5344CB8AC3E}">
        <p14:creationId xmlns:p14="http://schemas.microsoft.com/office/powerpoint/2010/main" val="410589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16;p22">
            <a:extLst>
              <a:ext uri="{FF2B5EF4-FFF2-40B4-BE49-F238E27FC236}">
                <a16:creationId xmlns:a16="http://schemas.microsoft.com/office/drawing/2014/main" id="{5875A461-3507-4E65-8133-4D1049486E42}"/>
              </a:ext>
            </a:extLst>
          </p:cNvPr>
          <p:cNvPicPr preferRelativeResize="0"/>
          <p:nvPr/>
        </p:nvPicPr>
        <p:blipFill rotWithShape="1">
          <a:blip r:embed="rId2">
            <a:alphaModFix/>
          </a:blip>
          <a:srcRect l="3617" t="7600"/>
          <a:stretch/>
        </p:blipFill>
        <p:spPr>
          <a:xfrm>
            <a:off x="1887531" y="1006404"/>
            <a:ext cx="4979179" cy="2629477"/>
          </a:xfrm>
          <a:prstGeom prst="rect">
            <a:avLst/>
          </a:prstGeom>
          <a:noFill/>
          <a:ln>
            <a:noFill/>
          </a:ln>
        </p:spPr>
      </p:pic>
      <p:pic>
        <p:nvPicPr>
          <p:cNvPr id="3" name="Google Shape;517;p22">
            <a:extLst>
              <a:ext uri="{FF2B5EF4-FFF2-40B4-BE49-F238E27FC236}">
                <a16:creationId xmlns:a16="http://schemas.microsoft.com/office/drawing/2014/main" id="{32B80CF0-91CA-4B8C-8694-72A8C0E75028}"/>
              </a:ext>
            </a:extLst>
          </p:cNvPr>
          <p:cNvPicPr preferRelativeResize="0"/>
          <p:nvPr/>
        </p:nvPicPr>
        <p:blipFill rotWithShape="1">
          <a:blip r:embed="rId3">
            <a:alphaModFix/>
          </a:blip>
          <a:srcRect/>
          <a:stretch/>
        </p:blipFill>
        <p:spPr>
          <a:xfrm>
            <a:off x="1887531" y="3635880"/>
            <a:ext cx="4979194" cy="2100263"/>
          </a:xfrm>
          <a:prstGeom prst="rect">
            <a:avLst/>
          </a:prstGeom>
          <a:noFill/>
          <a:ln>
            <a:noFill/>
          </a:ln>
        </p:spPr>
      </p:pic>
    </p:spTree>
    <p:extLst>
      <p:ext uri="{BB962C8B-B14F-4D97-AF65-F5344CB8AC3E}">
        <p14:creationId xmlns:p14="http://schemas.microsoft.com/office/powerpoint/2010/main" val="366649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4BA135AB-A992-4B8F-9B28-BE843A56CEFF}"/>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RF03 CONSULTAR INFORMACION </a:t>
            </a:r>
          </a:p>
        </p:txBody>
      </p:sp>
      <p:pic>
        <p:nvPicPr>
          <p:cNvPr id="3" name="Google Shape;539;p23">
            <a:extLst>
              <a:ext uri="{FF2B5EF4-FFF2-40B4-BE49-F238E27FC236}">
                <a16:creationId xmlns:a16="http://schemas.microsoft.com/office/drawing/2014/main" id="{DCFE40A3-4DD2-4891-8FB7-9DD4DDC56DDB}"/>
              </a:ext>
            </a:extLst>
          </p:cNvPr>
          <p:cNvPicPr preferRelativeResize="0"/>
          <p:nvPr/>
        </p:nvPicPr>
        <p:blipFill rotWithShape="1">
          <a:blip r:embed="rId2">
            <a:alphaModFix/>
          </a:blip>
          <a:srcRect l="22765" t="18534" r="8222" b="15739"/>
          <a:stretch/>
        </p:blipFill>
        <p:spPr>
          <a:xfrm>
            <a:off x="1112528" y="2281560"/>
            <a:ext cx="6918943" cy="3706521"/>
          </a:xfrm>
          <a:prstGeom prst="rect">
            <a:avLst/>
          </a:prstGeom>
          <a:noFill/>
          <a:ln>
            <a:noFill/>
          </a:ln>
        </p:spPr>
      </p:pic>
    </p:spTree>
    <p:extLst>
      <p:ext uri="{BB962C8B-B14F-4D97-AF65-F5344CB8AC3E}">
        <p14:creationId xmlns:p14="http://schemas.microsoft.com/office/powerpoint/2010/main" val="471514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8;p24">
            <a:extLst>
              <a:ext uri="{FF2B5EF4-FFF2-40B4-BE49-F238E27FC236}">
                <a16:creationId xmlns:a16="http://schemas.microsoft.com/office/drawing/2014/main" id="{BB735CFA-4A0D-4674-803F-0B7424C5493F}"/>
              </a:ext>
            </a:extLst>
          </p:cNvPr>
          <p:cNvPicPr preferRelativeResize="0"/>
          <p:nvPr/>
        </p:nvPicPr>
        <p:blipFill rotWithShape="1">
          <a:blip r:embed="rId2">
            <a:alphaModFix/>
          </a:blip>
          <a:srcRect/>
          <a:stretch/>
        </p:blipFill>
        <p:spPr>
          <a:xfrm>
            <a:off x="1614061" y="1003698"/>
            <a:ext cx="5236369" cy="2264569"/>
          </a:xfrm>
          <a:prstGeom prst="rect">
            <a:avLst/>
          </a:prstGeom>
          <a:noFill/>
          <a:ln>
            <a:noFill/>
          </a:ln>
        </p:spPr>
      </p:pic>
      <p:pic>
        <p:nvPicPr>
          <p:cNvPr id="3" name="Google Shape;549;p24">
            <a:extLst>
              <a:ext uri="{FF2B5EF4-FFF2-40B4-BE49-F238E27FC236}">
                <a16:creationId xmlns:a16="http://schemas.microsoft.com/office/drawing/2014/main" id="{605D7529-5E2B-4038-B8F5-4323A46DF58D}"/>
              </a:ext>
            </a:extLst>
          </p:cNvPr>
          <p:cNvPicPr preferRelativeResize="0"/>
          <p:nvPr/>
        </p:nvPicPr>
        <p:blipFill rotWithShape="1">
          <a:blip r:embed="rId3">
            <a:alphaModFix/>
          </a:blip>
          <a:srcRect/>
          <a:stretch/>
        </p:blipFill>
        <p:spPr>
          <a:xfrm>
            <a:off x="1614061" y="3268266"/>
            <a:ext cx="5236368" cy="2223560"/>
          </a:xfrm>
          <a:prstGeom prst="rect">
            <a:avLst/>
          </a:prstGeom>
          <a:noFill/>
          <a:ln>
            <a:noFill/>
          </a:ln>
        </p:spPr>
      </p:pic>
    </p:spTree>
    <p:extLst>
      <p:ext uri="{BB962C8B-B14F-4D97-AF65-F5344CB8AC3E}">
        <p14:creationId xmlns:p14="http://schemas.microsoft.com/office/powerpoint/2010/main" val="265205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490586B-F7FF-4962-AA0A-0B56D0554B7A}"/>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STAKEHOLDERS INTERNOS </a:t>
            </a:r>
          </a:p>
        </p:txBody>
      </p:sp>
      <p:pic>
        <p:nvPicPr>
          <p:cNvPr id="3" name="Google Shape;633;p28">
            <a:extLst>
              <a:ext uri="{FF2B5EF4-FFF2-40B4-BE49-F238E27FC236}">
                <a16:creationId xmlns:a16="http://schemas.microsoft.com/office/drawing/2014/main" id="{B80C1054-1D82-445D-AB63-D544BDE7A682}"/>
              </a:ext>
            </a:extLst>
          </p:cNvPr>
          <p:cNvPicPr preferRelativeResize="0"/>
          <p:nvPr/>
        </p:nvPicPr>
        <p:blipFill rotWithShape="1">
          <a:blip r:embed="rId2">
            <a:alphaModFix/>
          </a:blip>
          <a:srcRect l="946" t="17591" r="41740" b="39677"/>
          <a:stretch/>
        </p:blipFill>
        <p:spPr>
          <a:xfrm>
            <a:off x="980692" y="2602415"/>
            <a:ext cx="7182616" cy="3012408"/>
          </a:xfrm>
          <a:prstGeom prst="rect">
            <a:avLst/>
          </a:prstGeom>
          <a:noFill/>
          <a:ln>
            <a:noFill/>
          </a:ln>
        </p:spPr>
      </p:pic>
    </p:spTree>
    <p:extLst>
      <p:ext uri="{BB962C8B-B14F-4D97-AF65-F5344CB8AC3E}">
        <p14:creationId xmlns:p14="http://schemas.microsoft.com/office/powerpoint/2010/main" val="1902498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9D2BDC5-C98B-4192-9BE7-D84FB8B7161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STAKEHOLDERS EXTERNOS </a:t>
            </a:r>
          </a:p>
        </p:txBody>
      </p:sp>
      <p:pic>
        <p:nvPicPr>
          <p:cNvPr id="3" name="Google Shape;654;p29">
            <a:extLst>
              <a:ext uri="{FF2B5EF4-FFF2-40B4-BE49-F238E27FC236}">
                <a16:creationId xmlns:a16="http://schemas.microsoft.com/office/drawing/2014/main" id="{A609FD38-A16D-435A-8003-E95FC33B3FBC}"/>
              </a:ext>
            </a:extLst>
          </p:cNvPr>
          <p:cNvPicPr preferRelativeResize="0"/>
          <p:nvPr/>
        </p:nvPicPr>
        <p:blipFill rotWithShape="1">
          <a:blip r:embed="rId2">
            <a:alphaModFix/>
          </a:blip>
          <a:srcRect l="19530" t="23343" r="39873" b="31273"/>
          <a:stretch/>
        </p:blipFill>
        <p:spPr>
          <a:xfrm>
            <a:off x="1478560" y="2121345"/>
            <a:ext cx="6499119" cy="3674284"/>
          </a:xfrm>
          <a:prstGeom prst="rect">
            <a:avLst/>
          </a:prstGeom>
          <a:noFill/>
          <a:ln>
            <a:noFill/>
          </a:ln>
        </p:spPr>
      </p:pic>
    </p:spTree>
    <p:extLst>
      <p:ext uri="{BB962C8B-B14F-4D97-AF65-F5344CB8AC3E}">
        <p14:creationId xmlns:p14="http://schemas.microsoft.com/office/powerpoint/2010/main" val="151851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4F3CF40-F4A5-450D-ABD6-6306BEDAD01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Modelo relacional</a:t>
            </a:r>
          </a:p>
        </p:txBody>
      </p:sp>
      <p:pic>
        <p:nvPicPr>
          <p:cNvPr id="4" name="Imagen 3">
            <a:extLst>
              <a:ext uri="{FF2B5EF4-FFF2-40B4-BE49-F238E27FC236}">
                <a16:creationId xmlns:a16="http://schemas.microsoft.com/office/drawing/2014/main" id="{A4C27302-132E-4B0D-99CD-7B3B04948E63}"/>
              </a:ext>
            </a:extLst>
          </p:cNvPr>
          <p:cNvPicPr>
            <a:picLocks noChangeAspect="1"/>
          </p:cNvPicPr>
          <p:nvPr/>
        </p:nvPicPr>
        <p:blipFill>
          <a:blip r:embed="rId2"/>
          <a:stretch>
            <a:fillRect/>
          </a:stretch>
        </p:blipFill>
        <p:spPr>
          <a:xfrm>
            <a:off x="767827" y="1851995"/>
            <a:ext cx="7608346" cy="4566560"/>
          </a:xfrm>
          <a:prstGeom prst="rect">
            <a:avLst/>
          </a:prstGeom>
        </p:spPr>
      </p:pic>
    </p:spTree>
    <p:extLst>
      <p:ext uri="{BB962C8B-B14F-4D97-AF65-F5344CB8AC3E}">
        <p14:creationId xmlns:p14="http://schemas.microsoft.com/office/powerpoint/2010/main" val="423421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rPr>
              <a:t>PLANTEAMIENTO DEL PROBLEMA</a:t>
            </a:r>
            <a:endParaRPr lang="en-US" sz="6000" dirty="0"/>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2006320"/>
            <a:ext cx="5087700" cy="440120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419" sz="2000" dirty="0">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p>
        </p:txBody>
      </p:sp>
      <p:pic>
        <p:nvPicPr>
          <p:cNvPr id="6" name="Imagen 5">
            <a:extLst>
              <a:ext uri="{FF2B5EF4-FFF2-40B4-BE49-F238E27FC236}">
                <a16:creationId xmlns:a16="http://schemas.microsoft.com/office/drawing/2014/main" id="{8490FC3A-3631-4677-9499-470AED6D00AA}"/>
              </a:ext>
            </a:extLst>
          </p:cNvPr>
          <p:cNvPicPr>
            <a:picLocks noChangeAspect="1"/>
          </p:cNvPicPr>
          <p:nvPr/>
        </p:nvPicPr>
        <p:blipFill>
          <a:blip r:embed="rId2"/>
          <a:stretch>
            <a:fillRect/>
          </a:stretch>
        </p:blipFill>
        <p:spPr>
          <a:xfrm>
            <a:off x="622442" y="2893120"/>
            <a:ext cx="2767824" cy="2627604"/>
          </a:xfrm>
          <a:prstGeom prst="rect">
            <a:avLst/>
          </a:prstGeom>
        </p:spPr>
      </p:pic>
    </p:spTree>
    <p:extLst>
      <p:ext uri="{BB962C8B-B14F-4D97-AF65-F5344CB8AC3E}">
        <p14:creationId xmlns:p14="http://schemas.microsoft.com/office/powerpoint/2010/main" val="3816504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615092D-5E49-4E3B-9CA0-93D7DE3C48E0}"/>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rPr>
              <a:t>Modelo entidad-relacional</a:t>
            </a:r>
            <a:endParaRPr lang="en-US" sz="6000" dirty="0"/>
          </a:p>
        </p:txBody>
      </p:sp>
      <p:pic>
        <p:nvPicPr>
          <p:cNvPr id="3" name="Imagen 2">
            <a:extLst>
              <a:ext uri="{FF2B5EF4-FFF2-40B4-BE49-F238E27FC236}">
                <a16:creationId xmlns:a16="http://schemas.microsoft.com/office/drawing/2014/main" id="{C554943A-593F-48F0-B230-2427DC1A9478}"/>
              </a:ext>
            </a:extLst>
          </p:cNvPr>
          <p:cNvPicPr>
            <a:picLocks noChangeAspect="1"/>
          </p:cNvPicPr>
          <p:nvPr/>
        </p:nvPicPr>
        <p:blipFill>
          <a:blip r:embed="rId2"/>
          <a:stretch>
            <a:fillRect/>
          </a:stretch>
        </p:blipFill>
        <p:spPr>
          <a:xfrm>
            <a:off x="248575" y="1993156"/>
            <a:ext cx="8646851" cy="4331707"/>
          </a:xfrm>
          <a:prstGeom prst="rect">
            <a:avLst/>
          </a:prstGeom>
        </p:spPr>
      </p:pic>
    </p:spTree>
    <p:extLst>
      <p:ext uri="{BB962C8B-B14F-4D97-AF65-F5344CB8AC3E}">
        <p14:creationId xmlns:p14="http://schemas.microsoft.com/office/powerpoint/2010/main" val="244273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5816D8B-261D-4154-A383-A049A9828532}"/>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5500" cap="all" dirty="0">
                <a:latin typeface="Rockwell Condensed"/>
                <a:sym typeface="Calibri"/>
              </a:rPr>
              <a:t>Diagrama de Gantt</a:t>
            </a:r>
          </a:p>
        </p:txBody>
      </p:sp>
      <p:pic>
        <p:nvPicPr>
          <p:cNvPr id="3" name="Imagen 2">
            <a:extLst>
              <a:ext uri="{FF2B5EF4-FFF2-40B4-BE49-F238E27FC236}">
                <a16:creationId xmlns:a16="http://schemas.microsoft.com/office/drawing/2014/main" id="{66F67CD7-6374-4364-8CE1-A720D7946626}"/>
              </a:ext>
            </a:extLst>
          </p:cNvPr>
          <p:cNvPicPr>
            <a:picLocks noChangeAspect="1"/>
          </p:cNvPicPr>
          <p:nvPr/>
        </p:nvPicPr>
        <p:blipFill>
          <a:blip r:embed="rId2"/>
          <a:stretch>
            <a:fillRect/>
          </a:stretch>
        </p:blipFill>
        <p:spPr>
          <a:xfrm>
            <a:off x="248574" y="1786981"/>
            <a:ext cx="8646851" cy="3939116"/>
          </a:xfrm>
          <a:prstGeom prst="rect">
            <a:avLst/>
          </a:prstGeom>
        </p:spPr>
      </p:pic>
    </p:spTree>
    <p:extLst>
      <p:ext uri="{BB962C8B-B14F-4D97-AF65-F5344CB8AC3E}">
        <p14:creationId xmlns:p14="http://schemas.microsoft.com/office/powerpoint/2010/main" val="595542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70C97B-A840-458D-9827-99D1BAEE3CA3}"/>
              </a:ext>
            </a:extLst>
          </p:cNvPr>
          <p:cNvSpPr txBox="1"/>
          <p:nvPr/>
        </p:nvSpPr>
        <p:spPr>
          <a:xfrm>
            <a:off x="3629817" y="3474231"/>
            <a:ext cx="3515407"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Mockups</a:t>
            </a:r>
          </a:p>
        </p:txBody>
      </p:sp>
      <p:grpSp>
        <p:nvGrpSpPr>
          <p:cNvPr id="4" name="Google Shape;359;p14">
            <a:extLst>
              <a:ext uri="{FF2B5EF4-FFF2-40B4-BE49-F238E27FC236}">
                <a16:creationId xmlns:a16="http://schemas.microsoft.com/office/drawing/2014/main" id="{BA9E9127-9D6B-41BF-ABF5-23F60FEDD369}"/>
              </a:ext>
            </a:extLst>
          </p:cNvPr>
          <p:cNvGrpSpPr/>
          <p:nvPr/>
        </p:nvGrpSpPr>
        <p:grpSpPr>
          <a:xfrm>
            <a:off x="1883620" y="2995696"/>
            <a:ext cx="1535429" cy="1683476"/>
            <a:chOff x="0" y="0"/>
            <a:chExt cx="818866" cy="866064"/>
          </a:xfrm>
        </p:grpSpPr>
        <p:sp>
          <p:nvSpPr>
            <p:cNvPr id="5" name="Google Shape;360;p14">
              <a:extLst>
                <a:ext uri="{FF2B5EF4-FFF2-40B4-BE49-F238E27FC236}">
                  <a16:creationId xmlns:a16="http://schemas.microsoft.com/office/drawing/2014/main" id="{785D101E-02DB-4D44-B632-E3995BF29794}"/>
                </a:ext>
              </a:extLst>
            </p:cNvPr>
            <p:cNvSpPr/>
            <p:nvPr/>
          </p:nvSpPr>
          <p:spPr>
            <a:xfrm>
              <a:off x="122830" y="457200"/>
              <a:ext cx="150021" cy="402334"/>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6" name="Google Shape;361;p14">
              <a:extLst>
                <a:ext uri="{FF2B5EF4-FFF2-40B4-BE49-F238E27FC236}">
                  <a16:creationId xmlns:a16="http://schemas.microsoft.com/office/drawing/2014/main" id="{5EEE7EF3-D3E3-46F4-A950-A2722C1146B2}"/>
                </a:ext>
              </a:extLst>
            </p:cNvPr>
            <p:cNvSpPr/>
            <p:nvPr/>
          </p:nvSpPr>
          <p:spPr>
            <a:xfrm>
              <a:off x="307075" y="286603"/>
              <a:ext cx="150125" cy="57946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7" name="Google Shape;362;p14">
              <a:extLst>
                <a:ext uri="{FF2B5EF4-FFF2-40B4-BE49-F238E27FC236}">
                  <a16:creationId xmlns:a16="http://schemas.microsoft.com/office/drawing/2014/main" id="{095F96EC-5D69-40CB-AC19-2A099C8B6029}"/>
                </a:ext>
              </a:extLst>
            </p:cNvPr>
            <p:cNvSpPr/>
            <p:nvPr/>
          </p:nvSpPr>
          <p:spPr>
            <a:xfrm>
              <a:off x="484496" y="354842"/>
              <a:ext cx="150125" cy="510407"/>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8" name="Google Shape;363;p14">
              <a:extLst>
                <a:ext uri="{FF2B5EF4-FFF2-40B4-BE49-F238E27FC236}">
                  <a16:creationId xmlns:a16="http://schemas.microsoft.com/office/drawing/2014/main" id="{D0F0DBFC-1CC2-4135-BB67-9993FCB10BBA}"/>
                </a:ext>
              </a:extLst>
            </p:cNvPr>
            <p:cNvSpPr/>
            <p:nvPr/>
          </p:nvSpPr>
          <p:spPr>
            <a:xfrm>
              <a:off x="661916" y="150126"/>
              <a:ext cx="156950" cy="714621"/>
            </a:xfrm>
            <a:prstGeom prst="rect">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9" name="Google Shape;364;p14">
              <a:extLst>
                <a:ext uri="{FF2B5EF4-FFF2-40B4-BE49-F238E27FC236}">
                  <a16:creationId xmlns:a16="http://schemas.microsoft.com/office/drawing/2014/main" id="{2E67DE28-E714-4036-B826-37A3927A2B90}"/>
                </a:ext>
              </a:extLst>
            </p:cNvPr>
            <p:cNvSpPr/>
            <p:nvPr/>
          </p:nvSpPr>
          <p:spPr>
            <a:xfrm>
              <a:off x="675564" y="0"/>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0" name="Google Shape;365;p14">
              <a:extLst>
                <a:ext uri="{FF2B5EF4-FFF2-40B4-BE49-F238E27FC236}">
                  <a16:creationId xmlns:a16="http://schemas.microsoft.com/office/drawing/2014/main" id="{3F3BC304-4CEF-400C-B34A-1305DB2B84EE}"/>
                </a:ext>
              </a:extLst>
            </p:cNvPr>
            <p:cNvSpPr/>
            <p:nvPr/>
          </p:nvSpPr>
          <p:spPr>
            <a:xfrm>
              <a:off x="470848" y="156950"/>
              <a:ext cx="75062" cy="81441"/>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1" name="Google Shape;366;p14">
              <a:extLst>
                <a:ext uri="{FF2B5EF4-FFF2-40B4-BE49-F238E27FC236}">
                  <a16:creationId xmlns:a16="http://schemas.microsoft.com/office/drawing/2014/main" id="{F26F05FC-FF63-4929-A500-FC665EBCE168}"/>
                </a:ext>
              </a:extLst>
            </p:cNvPr>
            <p:cNvSpPr/>
            <p:nvPr/>
          </p:nvSpPr>
          <p:spPr>
            <a:xfrm>
              <a:off x="204716" y="11600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sp>
          <p:nvSpPr>
            <p:cNvPr id="12" name="Google Shape;367;p14">
              <a:extLst>
                <a:ext uri="{FF2B5EF4-FFF2-40B4-BE49-F238E27FC236}">
                  <a16:creationId xmlns:a16="http://schemas.microsoft.com/office/drawing/2014/main" id="{585A7FA1-D097-4CF2-BCFE-C6DA5B48E9CC}"/>
                </a:ext>
              </a:extLst>
            </p:cNvPr>
            <p:cNvSpPr/>
            <p:nvPr/>
          </p:nvSpPr>
          <p:spPr>
            <a:xfrm>
              <a:off x="0" y="361666"/>
              <a:ext cx="81887" cy="74618"/>
            </a:xfrm>
            <a:prstGeom prst="ellipse">
              <a:avLst/>
            </a:prstGeom>
            <a:solidFill>
              <a:srgbClr val="C00000"/>
            </a:solidFill>
            <a:ln>
              <a:noFill/>
            </a:ln>
          </p:spPr>
          <p:txBody>
            <a:bodyPr spcFirstLastPara="1" wrap="square" lIns="68569" tIns="34275" rIns="68569" bIns="34275" anchor="ctr" anchorCtr="0">
              <a:noAutofit/>
            </a:bodyPr>
            <a:lstStyle/>
            <a:p>
              <a:endParaRPr sz="1350">
                <a:solidFill>
                  <a:schemeClr val="lt1"/>
                </a:solidFill>
                <a:latin typeface="Calibri"/>
                <a:ea typeface="Calibri"/>
                <a:cs typeface="Calibri"/>
                <a:sym typeface="Calibri"/>
              </a:endParaRPr>
            </a:p>
          </p:txBody>
        </p:sp>
        <p:cxnSp>
          <p:nvCxnSpPr>
            <p:cNvPr id="13" name="Google Shape;368;p14">
              <a:extLst>
                <a:ext uri="{FF2B5EF4-FFF2-40B4-BE49-F238E27FC236}">
                  <a16:creationId xmlns:a16="http://schemas.microsoft.com/office/drawing/2014/main" id="{575DB6E3-CA22-4F6D-B5D7-8F0DC2F9ADAC}"/>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69;p14">
              <a:extLst>
                <a:ext uri="{FF2B5EF4-FFF2-40B4-BE49-F238E27FC236}">
                  <a16:creationId xmlns:a16="http://schemas.microsoft.com/office/drawing/2014/main" id="{7D433704-AB0A-4CA8-B7EA-D7E22BB9E41C}"/>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5" name="Google Shape;370;p14">
              <a:extLst>
                <a:ext uri="{FF2B5EF4-FFF2-40B4-BE49-F238E27FC236}">
                  <a16:creationId xmlns:a16="http://schemas.microsoft.com/office/drawing/2014/main" id="{7E956025-CA0A-4289-A7BC-E7D816B98E1A}"/>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3321698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7CF7358-6AA9-4C91-8F25-6772822DB14C}"/>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dirty="0"/>
              <a:t> </a:t>
            </a:r>
            <a:r>
              <a:rPr lang="es-419" sz="5500" cap="all" dirty="0">
                <a:latin typeface="Rockwell Condensed"/>
              </a:rPr>
              <a:t>Sistema de ingreso</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11EADC94-642B-406A-8BFE-A6BF07D7DC6A}"/>
              </a:ext>
            </a:extLst>
          </p:cNvPr>
          <p:cNvPicPr>
            <a:picLocks noChangeAspect="1"/>
          </p:cNvPicPr>
          <p:nvPr/>
        </p:nvPicPr>
        <p:blipFill>
          <a:blip r:embed="rId2"/>
          <a:stretch>
            <a:fillRect/>
          </a:stretch>
        </p:blipFill>
        <p:spPr>
          <a:xfrm>
            <a:off x="1060881" y="2175001"/>
            <a:ext cx="7022237" cy="4271188"/>
          </a:xfrm>
          <a:prstGeom prst="rect">
            <a:avLst/>
          </a:prstGeom>
        </p:spPr>
      </p:pic>
    </p:spTree>
    <p:extLst>
      <p:ext uri="{BB962C8B-B14F-4D97-AF65-F5344CB8AC3E}">
        <p14:creationId xmlns:p14="http://schemas.microsoft.com/office/powerpoint/2010/main" val="4213025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AAA4894-08AC-4820-A13F-D4AE3E72A3B1}"/>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5500" cap="all" dirty="0">
                <a:latin typeface="Rockwell Condensed"/>
              </a:rPr>
              <a:t>Recuperación de contraseñas</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8846EE3D-F088-426D-B38D-FD4BD5E33850}"/>
              </a:ext>
            </a:extLst>
          </p:cNvPr>
          <p:cNvPicPr>
            <a:picLocks noChangeAspect="1"/>
          </p:cNvPicPr>
          <p:nvPr/>
        </p:nvPicPr>
        <p:blipFill>
          <a:blip r:embed="rId3"/>
          <a:stretch>
            <a:fillRect/>
          </a:stretch>
        </p:blipFill>
        <p:spPr>
          <a:xfrm>
            <a:off x="1129683" y="2301553"/>
            <a:ext cx="6884633" cy="3886184"/>
          </a:xfrm>
          <a:prstGeom prst="rect">
            <a:avLst/>
          </a:prstGeom>
        </p:spPr>
      </p:pic>
    </p:spTree>
    <p:extLst>
      <p:ext uri="{BB962C8B-B14F-4D97-AF65-F5344CB8AC3E}">
        <p14:creationId xmlns:p14="http://schemas.microsoft.com/office/powerpoint/2010/main" val="2537591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907CB55-9E8E-4529-978D-6DA75CB5599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5500" cap="all" dirty="0">
                <a:latin typeface="Rockwell Condensed"/>
              </a:rPr>
              <a:t>Registro de usuarios</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6C136174-DF10-47A6-A0F7-D0CF81A6BF2C}"/>
              </a:ext>
            </a:extLst>
          </p:cNvPr>
          <p:cNvPicPr>
            <a:picLocks noChangeAspect="1"/>
          </p:cNvPicPr>
          <p:nvPr/>
        </p:nvPicPr>
        <p:blipFill>
          <a:blip r:embed="rId2"/>
          <a:stretch>
            <a:fillRect/>
          </a:stretch>
        </p:blipFill>
        <p:spPr>
          <a:xfrm>
            <a:off x="1012054" y="2272683"/>
            <a:ext cx="6906828" cy="4013708"/>
          </a:xfrm>
          <a:prstGeom prst="rect">
            <a:avLst/>
          </a:prstGeom>
        </p:spPr>
      </p:pic>
    </p:spTree>
    <p:extLst>
      <p:ext uri="{BB962C8B-B14F-4D97-AF65-F5344CB8AC3E}">
        <p14:creationId xmlns:p14="http://schemas.microsoft.com/office/powerpoint/2010/main" val="123489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907CB55-9E8E-4529-978D-6DA75CB5599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5500" cap="all" dirty="0">
                <a:latin typeface="Rockwell Condensed"/>
              </a:rPr>
              <a:t>Registro de usuarios</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7E800D22-4E34-42D6-95AA-3A0E47079510}"/>
              </a:ext>
            </a:extLst>
          </p:cNvPr>
          <p:cNvPicPr>
            <a:picLocks noChangeAspect="1"/>
          </p:cNvPicPr>
          <p:nvPr/>
        </p:nvPicPr>
        <p:blipFill>
          <a:blip r:embed="rId2"/>
          <a:stretch>
            <a:fillRect/>
          </a:stretch>
        </p:blipFill>
        <p:spPr>
          <a:xfrm>
            <a:off x="1176291" y="2085433"/>
            <a:ext cx="6791417" cy="4200958"/>
          </a:xfrm>
          <a:prstGeom prst="rect">
            <a:avLst/>
          </a:prstGeom>
        </p:spPr>
      </p:pic>
    </p:spTree>
    <p:extLst>
      <p:ext uri="{BB962C8B-B14F-4D97-AF65-F5344CB8AC3E}">
        <p14:creationId xmlns:p14="http://schemas.microsoft.com/office/powerpoint/2010/main" val="3259357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907CB55-9E8E-4529-978D-6DA75CB5599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5500" cap="all" dirty="0">
                <a:latin typeface="Rockwell Condensed"/>
              </a:rPr>
              <a:t>Entradas de productos</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6BEA9818-3918-4348-B64F-5418CF341C5F}"/>
              </a:ext>
            </a:extLst>
          </p:cNvPr>
          <p:cNvPicPr>
            <a:picLocks noChangeAspect="1"/>
          </p:cNvPicPr>
          <p:nvPr/>
        </p:nvPicPr>
        <p:blipFill>
          <a:blip r:embed="rId2"/>
          <a:stretch>
            <a:fillRect/>
          </a:stretch>
        </p:blipFill>
        <p:spPr>
          <a:xfrm>
            <a:off x="1145221" y="2139060"/>
            <a:ext cx="6507330" cy="4147332"/>
          </a:xfrm>
          <a:prstGeom prst="rect">
            <a:avLst/>
          </a:prstGeom>
        </p:spPr>
      </p:pic>
    </p:spTree>
    <p:extLst>
      <p:ext uri="{BB962C8B-B14F-4D97-AF65-F5344CB8AC3E}">
        <p14:creationId xmlns:p14="http://schemas.microsoft.com/office/powerpoint/2010/main" val="2266535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907CB55-9E8E-4529-978D-6DA75CB55995}"/>
              </a:ext>
            </a:extLst>
          </p:cNvPr>
          <p:cNvSpPr txBox="1"/>
          <p:nvPr/>
        </p:nvSpPr>
        <p:spPr>
          <a:xfrm>
            <a:off x="248575" y="571609"/>
            <a:ext cx="8646851" cy="9387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419" sz="5500" cap="all" dirty="0">
                <a:latin typeface="Rockwell Condensed"/>
              </a:rPr>
              <a:t>salida de productos</a:t>
            </a:r>
            <a:endParaRPr lang="es-ES" sz="5500" cap="all" dirty="0">
              <a:latin typeface="Rockwell Condensed"/>
              <a:sym typeface="Calibri"/>
            </a:endParaRPr>
          </a:p>
        </p:txBody>
      </p:sp>
      <p:pic>
        <p:nvPicPr>
          <p:cNvPr id="3" name="Imagen 2">
            <a:extLst>
              <a:ext uri="{FF2B5EF4-FFF2-40B4-BE49-F238E27FC236}">
                <a16:creationId xmlns:a16="http://schemas.microsoft.com/office/drawing/2014/main" id="{8E2A02EB-FAE6-4488-828B-9C5ABB67681B}"/>
              </a:ext>
            </a:extLst>
          </p:cNvPr>
          <p:cNvPicPr>
            <a:picLocks noChangeAspect="1"/>
          </p:cNvPicPr>
          <p:nvPr/>
        </p:nvPicPr>
        <p:blipFill>
          <a:blip r:embed="rId2"/>
          <a:stretch>
            <a:fillRect/>
          </a:stretch>
        </p:blipFill>
        <p:spPr>
          <a:xfrm>
            <a:off x="1123025" y="2112884"/>
            <a:ext cx="6897949" cy="4039341"/>
          </a:xfrm>
          <a:prstGeom prst="rect">
            <a:avLst/>
          </a:prstGeom>
        </p:spPr>
      </p:pic>
    </p:spTree>
    <p:extLst>
      <p:ext uri="{BB962C8B-B14F-4D97-AF65-F5344CB8AC3E}">
        <p14:creationId xmlns:p14="http://schemas.microsoft.com/office/powerpoint/2010/main" val="1431717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OBJETIVO GENERAL</a:t>
            </a:r>
            <a:endParaRPr lang="es-ES" sz="6000" cap="all" dirty="0">
              <a:latin typeface="Rockwell Condensed"/>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2221764"/>
            <a:ext cx="5087700" cy="397031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419" sz="2800" dirty="0">
                <a:ea typeface="Calibri"/>
                <a:cs typeface="Calibri"/>
                <a:sym typeface="Calibri"/>
              </a:rPr>
              <a:t>Desarrollar un sistema de información de inventario de las herramientas y elementos, asociados a el curso de la media fortalecida en el área de ingeniería del colegio distrital Charry, como estrategia para el mejoramiento de procesos y respuesta  de inventarios.</a:t>
            </a:r>
          </a:p>
        </p:txBody>
      </p:sp>
      <p:pic>
        <p:nvPicPr>
          <p:cNvPr id="7" name="Imagen 6">
            <a:extLst>
              <a:ext uri="{FF2B5EF4-FFF2-40B4-BE49-F238E27FC236}">
                <a16:creationId xmlns:a16="http://schemas.microsoft.com/office/drawing/2014/main" id="{9B3386C2-D24E-4F37-9558-AEBFDE292AC9}"/>
              </a:ext>
            </a:extLst>
          </p:cNvPr>
          <p:cNvPicPr>
            <a:picLocks noChangeAspect="1"/>
          </p:cNvPicPr>
          <p:nvPr/>
        </p:nvPicPr>
        <p:blipFill>
          <a:blip r:embed="rId2"/>
          <a:stretch>
            <a:fillRect/>
          </a:stretch>
        </p:blipFill>
        <p:spPr>
          <a:xfrm>
            <a:off x="1145218" y="2687342"/>
            <a:ext cx="1937879" cy="3039162"/>
          </a:xfrm>
          <a:prstGeom prst="rect">
            <a:avLst/>
          </a:prstGeom>
        </p:spPr>
      </p:pic>
    </p:spTree>
    <p:extLst>
      <p:ext uri="{BB962C8B-B14F-4D97-AF65-F5344CB8AC3E}">
        <p14:creationId xmlns:p14="http://schemas.microsoft.com/office/powerpoint/2010/main" val="164741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OBJETIVOS ESPECIFICOS</a:t>
            </a:r>
            <a:endParaRPr lang="es-ES" sz="6000" cap="all" dirty="0">
              <a:latin typeface="Rockwell Condensed"/>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2260237"/>
            <a:ext cx="5087700" cy="389337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Wingdings" panose="05000000000000000000" pitchFamily="2" charset="2"/>
              <a:buChar char="Ø"/>
            </a:pPr>
            <a:r>
              <a:rPr lang="es-419" sz="1900" dirty="0">
                <a:ea typeface="Calibri"/>
                <a:cs typeface="Calibri"/>
                <a:sym typeface="Calibri"/>
              </a:rPr>
              <a:t>Desarrollar un sistema de inventario en el cual la persona encargada posea un usuario de acceso al sistema para que pueda modificar cualquier herramienta del software.</a:t>
            </a:r>
          </a:p>
          <a:p>
            <a:pPr marL="342900" indent="-342900">
              <a:buFont typeface="Wingdings" panose="05000000000000000000" pitchFamily="2" charset="2"/>
              <a:buChar char="Ø"/>
            </a:pPr>
            <a:r>
              <a:rPr lang="es-419" sz="1900" dirty="0">
                <a:ea typeface="Calibri"/>
                <a:cs typeface="Calibri"/>
                <a:sym typeface="Calibri"/>
              </a:rPr>
              <a:t>Implementar un sistema de inventario en el cual la persona encargada tenga la posibilidad de registrar cualquier tipo de herramienta, en este sistema se solicitara el tipo de elemento, el nombre y el estado.</a:t>
            </a:r>
          </a:p>
          <a:p>
            <a:pPr marL="342900" indent="-342900">
              <a:buFont typeface="Wingdings" panose="05000000000000000000" pitchFamily="2" charset="2"/>
              <a:buChar char="Ø"/>
            </a:pPr>
            <a:r>
              <a:rPr lang="es-419" sz="1900" dirty="0">
                <a:ea typeface="Calibri"/>
                <a:cs typeface="Calibri"/>
                <a:sym typeface="Calibri"/>
              </a:rPr>
              <a:t>Elaborar un sistema de inventario en el cual tengamos la posibilidad de reportar cualquier elemento en malas condiciones, para mejorar la información del estado de las herramientas</a:t>
            </a:r>
            <a:endParaRPr lang="en-US" sz="1900" dirty="0">
              <a:latin typeface="Rockwell"/>
            </a:endParaRPr>
          </a:p>
        </p:txBody>
      </p:sp>
      <p:pic>
        <p:nvPicPr>
          <p:cNvPr id="2" name="Imagen 1">
            <a:extLst>
              <a:ext uri="{FF2B5EF4-FFF2-40B4-BE49-F238E27FC236}">
                <a16:creationId xmlns:a16="http://schemas.microsoft.com/office/drawing/2014/main" id="{A1BEA78A-84EE-49B7-9EF2-60D0F74C8ED0}"/>
              </a:ext>
            </a:extLst>
          </p:cNvPr>
          <p:cNvPicPr>
            <a:picLocks noChangeAspect="1"/>
          </p:cNvPicPr>
          <p:nvPr/>
        </p:nvPicPr>
        <p:blipFill>
          <a:blip r:embed="rId2"/>
          <a:stretch>
            <a:fillRect/>
          </a:stretch>
        </p:blipFill>
        <p:spPr>
          <a:xfrm>
            <a:off x="959302" y="2969589"/>
            <a:ext cx="2657978" cy="2474669"/>
          </a:xfrm>
          <a:prstGeom prst="rect">
            <a:avLst/>
          </a:prstGeom>
        </p:spPr>
      </p:pic>
    </p:spTree>
    <p:extLst>
      <p:ext uri="{BB962C8B-B14F-4D97-AF65-F5344CB8AC3E}">
        <p14:creationId xmlns:p14="http://schemas.microsoft.com/office/powerpoint/2010/main" val="3937773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ALCANCE del proyecto</a:t>
            </a:r>
            <a:endParaRPr lang="es-ES" sz="6000" cap="all" dirty="0">
              <a:latin typeface="Rockwell Condensed"/>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1806266"/>
            <a:ext cx="5087700" cy="480131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dirty="0"/>
              <a:t>Implementar</a:t>
            </a:r>
            <a:r>
              <a:rPr lang="es-ES" dirty="0">
                <a:ea typeface="Calibri"/>
                <a:cs typeface="Calibri"/>
                <a:sym typeface="Calibri"/>
              </a:rPr>
              <a:t> un </a:t>
            </a:r>
            <a:r>
              <a:rPr lang="es-ES" dirty="0"/>
              <a:t>s</a:t>
            </a:r>
            <a:r>
              <a:rPr lang="es-ES" dirty="0">
                <a:ea typeface="Calibri"/>
                <a:cs typeface="Calibri"/>
                <a:sym typeface="Calibri"/>
              </a:rPr>
              <a:t>oftware para la media fortalecida en el área de ingeniería del colegio distrital Charry. E</a:t>
            </a:r>
            <a:r>
              <a:rPr lang="es-ES" dirty="0"/>
              <a:t>l cual </a:t>
            </a:r>
            <a:r>
              <a:rPr lang="es-ES" dirty="0">
                <a:ea typeface="Calibri"/>
                <a:cs typeface="Calibri"/>
                <a:sym typeface="Calibri"/>
              </a:rPr>
              <a:t>posea la habilidad </a:t>
            </a:r>
            <a:r>
              <a:rPr lang="es-ES" dirty="0"/>
              <a:t>de registrar</a:t>
            </a:r>
            <a:r>
              <a:rPr lang="es-ES" dirty="0">
                <a:ea typeface="Calibri"/>
                <a:cs typeface="Calibri"/>
                <a:sym typeface="Calibri"/>
              </a:rPr>
              <a:t> cualquier herramienta del aula, y que tenga la opción de registrar reportes ya sea de algún elemento dañado o en mal estado, también que logre modificar </a:t>
            </a:r>
            <a:r>
              <a:rPr lang="es-ES" dirty="0"/>
              <a:t>cualquier</a:t>
            </a:r>
            <a:r>
              <a:rPr lang="es-ES" dirty="0">
                <a:ea typeface="Calibri"/>
                <a:cs typeface="Calibri"/>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endParaRPr lang="es-419" dirty="0">
              <a:ea typeface="Calibri"/>
              <a:cs typeface="Calibri"/>
              <a:sym typeface="Calibri"/>
            </a:endParaRPr>
          </a:p>
        </p:txBody>
      </p:sp>
      <p:pic>
        <p:nvPicPr>
          <p:cNvPr id="2" name="Imagen 1">
            <a:extLst>
              <a:ext uri="{FF2B5EF4-FFF2-40B4-BE49-F238E27FC236}">
                <a16:creationId xmlns:a16="http://schemas.microsoft.com/office/drawing/2014/main" id="{D54AC651-6A36-4E33-A95A-A24B27B75FD7}"/>
              </a:ext>
            </a:extLst>
          </p:cNvPr>
          <p:cNvPicPr>
            <a:picLocks noChangeAspect="1"/>
          </p:cNvPicPr>
          <p:nvPr/>
        </p:nvPicPr>
        <p:blipFill>
          <a:blip r:embed="rId2"/>
          <a:stretch>
            <a:fillRect/>
          </a:stretch>
        </p:blipFill>
        <p:spPr>
          <a:xfrm>
            <a:off x="469037" y="2994566"/>
            <a:ext cx="3232952" cy="2424714"/>
          </a:xfrm>
          <a:prstGeom prst="rect">
            <a:avLst/>
          </a:prstGeom>
        </p:spPr>
      </p:pic>
    </p:spTree>
    <p:extLst>
      <p:ext uri="{BB962C8B-B14F-4D97-AF65-F5344CB8AC3E}">
        <p14:creationId xmlns:p14="http://schemas.microsoft.com/office/powerpoint/2010/main" val="150437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JUSTIFICACION</a:t>
            </a: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1852432"/>
            <a:ext cx="5087700" cy="470898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419" sz="2000" dirty="0">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lang="es-419" sz="2000" dirty="0"/>
          </a:p>
        </p:txBody>
      </p:sp>
      <p:pic>
        <p:nvPicPr>
          <p:cNvPr id="2" name="Imagen 1">
            <a:extLst>
              <a:ext uri="{FF2B5EF4-FFF2-40B4-BE49-F238E27FC236}">
                <a16:creationId xmlns:a16="http://schemas.microsoft.com/office/drawing/2014/main" id="{4E0A7CAD-EED1-4304-946E-1A3750218D53}"/>
              </a:ext>
            </a:extLst>
          </p:cNvPr>
          <p:cNvPicPr>
            <a:picLocks noChangeAspect="1"/>
          </p:cNvPicPr>
          <p:nvPr/>
        </p:nvPicPr>
        <p:blipFill>
          <a:blip r:embed="rId2"/>
          <a:stretch>
            <a:fillRect/>
          </a:stretch>
        </p:blipFill>
        <p:spPr>
          <a:xfrm>
            <a:off x="523782" y="2597197"/>
            <a:ext cx="3152775" cy="3219450"/>
          </a:xfrm>
          <a:prstGeom prst="rect">
            <a:avLst/>
          </a:prstGeom>
        </p:spPr>
      </p:pic>
    </p:spTree>
    <p:extLst>
      <p:ext uri="{BB962C8B-B14F-4D97-AF65-F5344CB8AC3E}">
        <p14:creationId xmlns:p14="http://schemas.microsoft.com/office/powerpoint/2010/main" val="215290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05420C-D30F-49FA-B61F-52E50133B144}"/>
              </a:ext>
            </a:extLst>
          </p:cNvPr>
          <p:cNvSpPr txBox="1"/>
          <p:nvPr/>
        </p:nvSpPr>
        <p:spPr>
          <a:xfrm>
            <a:off x="248575" y="533137"/>
            <a:ext cx="8646851" cy="101566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s-ES" sz="6000" cap="all" dirty="0">
                <a:latin typeface="Rockwell Condensed"/>
                <a:sym typeface="Calibri"/>
              </a:rPr>
              <a:t>RECOLECCION DE DATOS</a:t>
            </a:r>
            <a:endParaRPr lang="es-ES" sz="6000" cap="all" dirty="0">
              <a:latin typeface="Rockwell Condensed"/>
            </a:endParaRPr>
          </a:p>
        </p:txBody>
      </p:sp>
      <p:sp>
        <p:nvSpPr>
          <p:cNvPr id="4" name="TextBox 3">
            <a:extLst>
              <a:ext uri="{FF2B5EF4-FFF2-40B4-BE49-F238E27FC236}">
                <a16:creationId xmlns:a16="http://schemas.microsoft.com/office/drawing/2014/main" id="{5300DD19-E52C-4AF2-862E-82428ABEEAF0}"/>
              </a:ext>
            </a:extLst>
          </p:cNvPr>
          <p:cNvSpPr txBox="1"/>
          <p:nvPr/>
        </p:nvSpPr>
        <p:spPr>
          <a:xfrm>
            <a:off x="3807726" y="1590822"/>
            <a:ext cx="5087700" cy="523220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dirty="0">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dirty="0">
                <a:ea typeface="Calibri"/>
                <a:cs typeface="Calibri"/>
                <a:sym typeface="Calibri"/>
              </a:rPr>
            </a:br>
            <a:r>
              <a:rPr lang="es-ES" dirty="0">
                <a:ea typeface="Calibri"/>
                <a:cs typeface="Calibri"/>
                <a:sym typeface="Calibri"/>
              </a:rPr>
              <a:t>Esta planteada para poder tener una información más nutrida y actualizada.</a:t>
            </a:r>
            <a:br>
              <a:rPr lang="es-ES" dirty="0">
                <a:ea typeface="Calibri"/>
                <a:cs typeface="Calibri"/>
                <a:sym typeface="Calibri"/>
              </a:rPr>
            </a:br>
            <a:r>
              <a:rPr lang="es-ES" dirty="0">
                <a:ea typeface="Calibri"/>
                <a:cs typeface="Calibri"/>
                <a:sym typeface="Calibri"/>
              </a:rPr>
              <a:t>La entrevista la realizamos con una variedad de preguntas abiertas y con un estilo pirámide.</a:t>
            </a:r>
            <a:br>
              <a:rPr lang="es-ES" dirty="0">
                <a:ea typeface="Calibri"/>
                <a:cs typeface="Calibri"/>
                <a:sym typeface="Calibri"/>
              </a:rPr>
            </a:br>
            <a:r>
              <a:rPr lang="es-ES" dirty="0">
                <a:ea typeface="Calibri"/>
                <a:cs typeface="Calibri"/>
                <a:sym typeface="Calibri"/>
              </a:rPr>
              <a:t>La cual la realizamos con la persona encargada de la media fortalecida, porque es la persona con más entendimiento y manejo continuo del aula y las herramientas de trabajo.</a:t>
            </a:r>
            <a:br>
              <a:rPr lang="es-ES" dirty="0">
                <a:ea typeface="Calibri"/>
                <a:cs typeface="Calibri"/>
                <a:sym typeface="Calibri"/>
              </a:rPr>
            </a:br>
            <a:r>
              <a:rPr lang="es-ES" dirty="0">
                <a:ea typeface="Calibri"/>
                <a:cs typeface="Calibri"/>
                <a:sym typeface="Calibri"/>
              </a:rPr>
              <a:t>Teniendo las respuestas de la entrevista podremos empezar a buscar la solución del problema he implementar el inventario resolviendo todas las necesidades del usuario.</a:t>
            </a:r>
            <a:br>
              <a:rPr lang="es-ES" sz="2800" dirty="0">
                <a:ea typeface="Calibri"/>
                <a:cs typeface="Calibri"/>
                <a:sym typeface="Calibri"/>
              </a:rPr>
            </a:br>
            <a:endParaRPr lang="es-419" sz="2800" dirty="0">
              <a:ea typeface="Calibri"/>
              <a:cs typeface="Calibri"/>
              <a:sym typeface="Calibri"/>
            </a:endParaRPr>
          </a:p>
        </p:txBody>
      </p:sp>
      <p:pic>
        <p:nvPicPr>
          <p:cNvPr id="2" name="Imagen 1">
            <a:extLst>
              <a:ext uri="{FF2B5EF4-FFF2-40B4-BE49-F238E27FC236}">
                <a16:creationId xmlns:a16="http://schemas.microsoft.com/office/drawing/2014/main" id="{B930C8FB-4F15-4B66-A322-997894BFE11F}"/>
              </a:ext>
            </a:extLst>
          </p:cNvPr>
          <p:cNvPicPr>
            <a:picLocks noChangeAspect="1"/>
          </p:cNvPicPr>
          <p:nvPr/>
        </p:nvPicPr>
        <p:blipFill>
          <a:blip r:embed="rId2"/>
          <a:stretch>
            <a:fillRect/>
          </a:stretch>
        </p:blipFill>
        <p:spPr>
          <a:xfrm>
            <a:off x="559293" y="2952952"/>
            <a:ext cx="3343923" cy="2507942"/>
          </a:xfrm>
          <a:prstGeom prst="rect">
            <a:avLst/>
          </a:prstGeom>
        </p:spPr>
      </p:pic>
    </p:spTree>
    <p:extLst>
      <p:ext uri="{BB962C8B-B14F-4D97-AF65-F5344CB8AC3E}">
        <p14:creationId xmlns:p14="http://schemas.microsoft.com/office/powerpoint/2010/main" val="203143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7A845B8-E1DF-44D6-A218-7A5E787E2B6C}"/>
              </a:ext>
            </a:extLst>
          </p:cNvPr>
          <p:cNvPicPr>
            <a:picLocks noChangeAspect="1"/>
          </p:cNvPicPr>
          <p:nvPr/>
        </p:nvPicPr>
        <p:blipFill>
          <a:blip r:embed="rId2"/>
          <a:stretch>
            <a:fillRect/>
          </a:stretch>
        </p:blipFill>
        <p:spPr>
          <a:xfrm>
            <a:off x="2160823" y="585926"/>
            <a:ext cx="4822354" cy="6007172"/>
          </a:xfrm>
          <a:prstGeom prst="rect">
            <a:avLst/>
          </a:prstGeom>
        </p:spPr>
      </p:pic>
    </p:spTree>
    <p:extLst>
      <p:ext uri="{BB962C8B-B14F-4D97-AF65-F5344CB8AC3E}">
        <p14:creationId xmlns:p14="http://schemas.microsoft.com/office/powerpoint/2010/main" val="35805505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622</Words>
  <Application>Microsoft Office PowerPoint</Application>
  <PresentationFormat>Presentación en pantalla (4:3)</PresentationFormat>
  <Paragraphs>43</Paragraphs>
  <Slides>38</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Arial</vt:lpstr>
      <vt:lpstr>Arial Narrow</vt:lpstr>
      <vt:lpstr>Calibri</vt:lpstr>
      <vt:lpstr>Rockwell</vt:lpstr>
      <vt:lpstr>Rockwell Condensed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31</cp:revision>
  <dcterms:created xsi:type="dcterms:W3CDTF">2014-06-25T16:18:26Z</dcterms:created>
  <dcterms:modified xsi:type="dcterms:W3CDTF">2019-09-13T18:51:26Z</dcterms:modified>
</cp:coreProperties>
</file>